
<file path=[Content_Types].xml><?xml version="1.0" encoding="utf-8"?>
<Types xmlns="http://schemas.openxmlformats.org/package/2006/content-types">
  <Override PartName="/ppt/slides/slide29.xml" ContentType="application/vnd.openxmlformats-officedocument.presentationml.slide+xml"/>
  <Override PartName="/ppt/slides/slide47.xml" ContentType="application/vnd.openxmlformats-officedocument.presentationml.slide+xml"/>
  <Override PartName="/ppt/slides/slide58.xml" ContentType="application/vnd.openxmlformats-officedocument.presentationml.slide+xml"/>
  <Override PartName="/ppt/slides/slide76.xml" ContentType="application/vnd.openxmlformats-officedocument.presentationml.slide+xml"/>
  <Override PartName="/ppt/notesSlides/notesSlide2.xml" ContentType="application/vnd.openxmlformats-officedocument.presentationml.notesSlide+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s/slide54.xml" ContentType="application/vnd.openxmlformats-officedocument.presentationml.slide+xml"/>
  <Override PartName="/ppt/slides/slide65.xml" ContentType="application/vnd.openxmlformats-officedocument.presentationml.slide+xml"/>
  <Override PartName="/ppt/slides/slide83.xml" ContentType="application/vnd.openxmlformats-officedocument.presentationml.slide+xml"/>
  <Override PartName="/ppt/slides/slide25.xml" ContentType="application/vnd.openxmlformats-officedocument.presentationml.slide+xml"/>
  <Override PartName="/ppt/slides/slide43.xml" ContentType="application/vnd.openxmlformats-officedocument.presentationml.slide+xml"/>
  <Override PartName="/ppt/slides/slide7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xml" ContentType="application/xml"/>
  <Override PartName="/ppt/slides/slide14.xml" ContentType="application/vnd.openxmlformats-officedocument.presentationml.slide+xml"/>
  <Override PartName="/ppt/slides/slide32.xml" ContentType="application/vnd.openxmlformats-officedocument.presentationml.slide+xml"/>
  <Override PartName="/ppt/slides/slide50.xml" ContentType="application/vnd.openxmlformats-officedocument.presentationml.slide+xml"/>
  <Override PartName="/ppt/slides/slide61.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notesSlides/notesSlide14.xml" ContentType="application/vnd.openxmlformats-officedocument.presentationml.notesSlid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slides/slide79.xml" ContentType="application/vnd.openxmlformats-officedocument.presentationml.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9.xml" ContentType="application/vnd.openxmlformats-officedocument.presentationml.slide+xml"/>
  <Override PartName="/ppt/slides/slide59.xml" ContentType="application/vnd.openxmlformats-officedocument.presentationml.slide+xml"/>
  <Override PartName="/ppt/slides/slide68.xml" ContentType="application/vnd.openxmlformats-officedocument.presentationml.slide+xml"/>
  <Override PartName="/ppt/slides/slide77.xml" ContentType="application/vnd.openxmlformats-officedocument.presentationml.slide+xml"/>
  <Override PartName="/ppt/viewProps.xml" ContentType="application/vnd.openxmlformats-officedocument.presentationml.viewProps+xml"/>
  <Override PartName="/ppt/notesSlides/notesSlide5.xml" ContentType="application/vnd.openxmlformats-officedocument.presentationml.notesSlide+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s/slide57.xml" ContentType="application/vnd.openxmlformats-officedocument.presentationml.slide+xml"/>
  <Override PartName="/ppt/slides/slide66.xml" ContentType="application/vnd.openxmlformats-officedocument.presentationml.slide+xml"/>
  <Override PartName="/ppt/slides/slide75.xml" ContentType="application/vnd.openxmlformats-officedocument.presentationml.slide+xml"/>
  <Override PartName="/ppt/slides/slide86.xml" ContentType="application/vnd.openxmlformats-officedocument.presentationml.slide+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slides/slide55.xml" ContentType="application/vnd.openxmlformats-officedocument.presentationml.slide+xml"/>
  <Override PartName="/ppt/slides/slide64.xml" ContentType="application/vnd.openxmlformats-officedocument.presentationml.slide+xml"/>
  <Override PartName="/ppt/slides/slide73.xml" ContentType="application/vnd.openxmlformats-officedocument.presentationml.slide+xml"/>
  <Override PartName="/ppt/slides/slide84.xml" ContentType="application/vnd.openxmlformats-officedocument.presentationml.slide+xml"/>
  <Override PartName="/ppt/presProps.xml" ContentType="application/vnd.openxmlformats-officedocument.presentationml.presProps+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Override PartName="/ppt/slides/slide62.xml" ContentType="application/vnd.openxmlformats-officedocument.presentationml.slide+xml"/>
  <Override PartName="/ppt/slides/slide71.xml" ContentType="application/vnd.openxmlformats-officedocument.presentationml.slide+xml"/>
  <Override PartName="/ppt/slides/slide80.xml" ContentType="application/vnd.openxmlformats-officedocument.presentationml.slide+xml"/>
  <Override PartName="/ppt/slides/slide82.xml" ContentType="application/vnd.openxmlformats-officedocument.presentationml.slide+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notesSlides/notesSlide13.xml" ContentType="application/vnd.openxmlformats-officedocument.presentationml.notesSlide+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6.xml" ContentType="application/vnd.openxmlformats-officedocument.presentationml.notesSlide+xml"/>
  <Override PartName="/ppt/slides/slide8.xml" ContentType="application/vnd.openxmlformats-officedocument.presentationml.slide+xml"/>
  <Override PartName="/ppt/slides/slide49.xml" ContentType="application/vnd.openxmlformats-officedocument.presentationml.slide+xml"/>
  <Override PartName="/ppt/slides/slide69.xml" ContentType="application/vnd.openxmlformats-officedocument.presentationml.slide+xml"/>
  <Override PartName="/ppt/slides/slide78.xml" ContentType="application/vnd.openxmlformats-officedocument.presentationml.slide+xml"/>
  <Override PartName="/ppt/handoutMasters/handoutMaster1.xml" ContentType="application/vnd.openxmlformats-officedocument.presentationml.handoutMaster+xml"/>
  <Override PartName="/ppt/notesSlides/notesSlide4.xml" ContentType="application/vnd.openxmlformats-officedocument.presentationml.notesSlide+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s/slide56.xml" ContentType="application/vnd.openxmlformats-officedocument.presentationml.slide+xml"/>
  <Override PartName="/ppt/slides/slide67.xml" ContentType="application/vnd.openxmlformats-officedocument.presentationml.slide+xml"/>
  <Override PartName="/ppt/slides/slide85.xml" ContentType="application/vnd.openxmlformats-officedocument.presentationml.slide+xml"/>
  <Override PartName="/ppt/slideMasters/slideMaster1.xml" ContentType="application/vnd.openxmlformats-officedocument.presentationml.slideMaster+xml"/>
  <Override PartName="/ppt/slides/slide27.xml" ContentType="application/vnd.openxmlformats-officedocument.presentationml.slide+xml"/>
  <Override PartName="/ppt/slides/slide45.xml" ContentType="application/vnd.openxmlformats-officedocument.presentationml.slide+xml"/>
  <Override PartName="/ppt/slides/slide74.xml" ContentType="application/vnd.openxmlformats-officedocument.presentationml.slide+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Override PartName="/ppt/slides/slide52.xml" ContentType="application/vnd.openxmlformats-officedocument.presentationml.slide+xml"/>
  <Override PartName="/ppt/slides/slide63.xml" ContentType="application/vnd.openxmlformats-officedocument.presentationml.slide+xml"/>
  <Override PartName="/ppt/slides/slide81.xml" ContentType="application/vnd.openxmlformats-officedocument.presentationml.slide+xml"/>
  <Default Extension="rels" ContentType="application/vnd.openxmlformats-package.relationships+xml"/>
  <Override PartName="/ppt/slides/slide23.xml" ContentType="application/vnd.openxmlformats-officedocument.presentationml.slide+xml"/>
  <Override PartName="/ppt/slides/slide41.xml" ContentType="application/vnd.openxmlformats-officedocument.presentationml.slide+xml"/>
  <Override PartName="/ppt/slides/slide70.xml" ContentType="application/vnd.openxmlformats-officedocument.presentationml.slide+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0" r:id="rId1"/>
  </p:sldMasterIdLst>
  <p:notesMasterIdLst>
    <p:notesMasterId r:id="rId88"/>
  </p:notesMasterIdLst>
  <p:handoutMasterIdLst>
    <p:handoutMasterId r:id="rId89"/>
  </p:handoutMasterIdLst>
  <p:sldIdLst>
    <p:sldId id="256" r:id="rId2"/>
    <p:sldId id="339" r:id="rId3"/>
    <p:sldId id="257" r:id="rId4"/>
    <p:sldId id="258" r:id="rId5"/>
    <p:sldId id="259" r:id="rId6"/>
    <p:sldId id="338"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341" r:id="rId22"/>
    <p:sldId id="275" r:id="rId23"/>
    <p:sldId id="276" r:id="rId24"/>
    <p:sldId id="277" r:id="rId25"/>
    <p:sldId id="278" r:id="rId26"/>
    <p:sldId id="279" r:id="rId27"/>
    <p:sldId id="280" r:id="rId28"/>
    <p:sldId id="281" r:id="rId29"/>
    <p:sldId id="282" r:id="rId30"/>
    <p:sldId id="283" r:id="rId31"/>
    <p:sldId id="284" r:id="rId32"/>
    <p:sldId id="285" r:id="rId33"/>
    <p:sldId id="286" r:id="rId34"/>
    <p:sldId id="287" r:id="rId35"/>
    <p:sldId id="288" r:id="rId36"/>
    <p:sldId id="289" r:id="rId37"/>
    <p:sldId id="342" r:id="rId38"/>
    <p:sldId id="290" r:id="rId39"/>
    <p:sldId id="291" r:id="rId40"/>
    <p:sldId id="292" r:id="rId41"/>
    <p:sldId id="293" r:id="rId42"/>
    <p:sldId id="294" r:id="rId43"/>
    <p:sldId id="295" r:id="rId44"/>
    <p:sldId id="296" r:id="rId45"/>
    <p:sldId id="297" r:id="rId46"/>
    <p:sldId id="298" r:id="rId47"/>
    <p:sldId id="299" r:id="rId48"/>
    <p:sldId id="300" r:id="rId49"/>
    <p:sldId id="301" r:id="rId50"/>
    <p:sldId id="302" r:id="rId51"/>
    <p:sldId id="343" r:id="rId52"/>
    <p:sldId id="303" r:id="rId53"/>
    <p:sldId id="304" r:id="rId54"/>
    <p:sldId id="305" r:id="rId55"/>
    <p:sldId id="306" r:id="rId56"/>
    <p:sldId id="307" r:id="rId57"/>
    <p:sldId id="308" r:id="rId58"/>
    <p:sldId id="309" r:id="rId59"/>
    <p:sldId id="310" r:id="rId60"/>
    <p:sldId id="311" r:id="rId61"/>
    <p:sldId id="312" r:id="rId62"/>
    <p:sldId id="313" r:id="rId63"/>
    <p:sldId id="314" r:id="rId64"/>
    <p:sldId id="315" r:id="rId65"/>
    <p:sldId id="316" r:id="rId66"/>
    <p:sldId id="317" r:id="rId67"/>
    <p:sldId id="318" r:id="rId68"/>
    <p:sldId id="319" r:id="rId69"/>
    <p:sldId id="320" r:id="rId70"/>
    <p:sldId id="321" r:id="rId71"/>
    <p:sldId id="322" r:id="rId72"/>
    <p:sldId id="323" r:id="rId73"/>
    <p:sldId id="324" r:id="rId74"/>
    <p:sldId id="325" r:id="rId75"/>
    <p:sldId id="326" r:id="rId76"/>
    <p:sldId id="327" r:id="rId77"/>
    <p:sldId id="328" r:id="rId78"/>
    <p:sldId id="329" r:id="rId79"/>
    <p:sldId id="330" r:id="rId80"/>
    <p:sldId id="331" r:id="rId81"/>
    <p:sldId id="332" r:id="rId82"/>
    <p:sldId id="333" r:id="rId83"/>
    <p:sldId id="334" r:id="rId84"/>
    <p:sldId id="335" r:id="rId85"/>
    <p:sldId id="336" r:id="rId86"/>
    <p:sldId id="337" r:id="rId87"/>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pitchFamily="34" charset="0"/>
        <a:ea typeface="DejaVu Sans"/>
        <a:cs typeface="DejaVu Sans"/>
      </a:defRPr>
    </a:lvl1pPr>
    <a:lvl2pPr marL="457200" algn="l" rtl="0" fontAlgn="base">
      <a:spcBef>
        <a:spcPct val="0"/>
      </a:spcBef>
      <a:spcAft>
        <a:spcPct val="0"/>
      </a:spcAft>
      <a:defRPr kern="1200">
        <a:solidFill>
          <a:schemeClr val="tx1"/>
        </a:solidFill>
        <a:latin typeface="Arial" pitchFamily="34" charset="0"/>
        <a:ea typeface="DejaVu Sans"/>
        <a:cs typeface="DejaVu Sans"/>
      </a:defRPr>
    </a:lvl2pPr>
    <a:lvl3pPr marL="914400" algn="l" rtl="0" fontAlgn="base">
      <a:spcBef>
        <a:spcPct val="0"/>
      </a:spcBef>
      <a:spcAft>
        <a:spcPct val="0"/>
      </a:spcAft>
      <a:defRPr kern="1200">
        <a:solidFill>
          <a:schemeClr val="tx1"/>
        </a:solidFill>
        <a:latin typeface="Arial" pitchFamily="34" charset="0"/>
        <a:ea typeface="DejaVu Sans"/>
        <a:cs typeface="DejaVu Sans"/>
      </a:defRPr>
    </a:lvl3pPr>
    <a:lvl4pPr marL="1371600" algn="l" rtl="0" fontAlgn="base">
      <a:spcBef>
        <a:spcPct val="0"/>
      </a:spcBef>
      <a:spcAft>
        <a:spcPct val="0"/>
      </a:spcAft>
      <a:defRPr kern="1200">
        <a:solidFill>
          <a:schemeClr val="tx1"/>
        </a:solidFill>
        <a:latin typeface="Arial" pitchFamily="34" charset="0"/>
        <a:ea typeface="DejaVu Sans"/>
        <a:cs typeface="DejaVu Sans"/>
      </a:defRPr>
    </a:lvl4pPr>
    <a:lvl5pPr marL="1828800" algn="l" rtl="0" fontAlgn="base">
      <a:spcBef>
        <a:spcPct val="0"/>
      </a:spcBef>
      <a:spcAft>
        <a:spcPct val="0"/>
      </a:spcAft>
      <a:defRPr kern="1200">
        <a:solidFill>
          <a:schemeClr val="tx1"/>
        </a:solidFill>
        <a:latin typeface="Arial" pitchFamily="34" charset="0"/>
        <a:ea typeface="DejaVu Sans"/>
        <a:cs typeface="DejaVu Sans"/>
      </a:defRPr>
    </a:lvl5pPr>
    <a:lvl6pPr marL="2286000" algn="l" defTabSz="914400" rtl="0" eaLnBrk="1" latinLnBrk="0" hangingPunct="1">
      <a:defRPr kern="1200">
        <a:solidFill>
          <a:schemeClr val="tx1"/>
        </a:solidFill>
        <a:latin typeface="Arial" pitchFamily="34" charset="0"/>
        <a:ea typeface="DejaVu Sans"/>
        <a:cs typeface="DejaVu Sans"/>
      </a:defRPr>
    </a:lvl6pPr>
    <a:lvl7pPr marL="2743200" algn="l" defTabSz="914400" rtl="0" eaLnBrk="1" latinLnBrk="0" hangingPunct="1">
      <a:defRPr kern="1200">
        <a:solidFill>
          <a:schemeClr val="tx1"/>
        </a:solidFill>
        <a:latin typeface="Arial" pitchFamily="34" charset="0"/>
        <a:ea typeface="DejaVu Sans"/>
        <a:cs typeface="DejaVu Sans"/>
      </a:defRPr>
    </a:lvl7pPr>
    <a:lvl8pPr marL="3200400" algn="l" defTabSz="914400" rtl="0" eaLnBrk="1" latinLnBrk="0" hangingPunct="1">
      <a:defRPr kern="1200">
        <a:solidFill>
          <a:schemeClr val="tx1"/>
        </a:solidFill>
        <a:latin typeface="Arial" pitchFamily="34" charset="0"/>
        <a:ea typeface="DejaVu Sans"/>
        <a:cs typeface="DejaVu Sans"/>
      </a:defRPr>
    </a:lvl8pPr>
    <a:lvl9pPr marL="3657600" algn="l" defTabSz="914400" rtl="0" eaLnBrk="1" latinLnBrk="0" hangingPunct="1">
      <a:defRPr kern="1200">
        <a:solidFill>
          <a:schemeClr val="tx1"/>
        </a:solidFill>
        <a:latin typeface="Arial" pitchFamily="34" charset="0"/>
        <a:ea typeface="DejaVu Sans"/>
        <a:cs typeface="DejaVu San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99"/>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588" autoAdjust="0"/>
    <p:restoredTop sz="94709" autoAdjust="0"/>
  </p:normalViewPr>
  <p:slideViewPr>
    <p:cSldViewPr>
      <p:cViewPr>
        <p:scale>
          <a:sx n="66" d="100"/>
          <a:sy n="66" d="100"/>
        </p:scale>
        <p:origin x="-1506" y="-16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6" Type="http://schemas.openxmlformats.org/officeDocument/2006/relationships/slide" Target="slides/slide75.xml"/><Relationship Id="rId84" Type="http://schemas.openxmlformats.org/officeDocument/2006/relationships/slide" Target="slides/slide83.xml"/><Relationship Id="rId89" Type="http://schemas.openxmlformats.org/officeDocument/2006/relationships/handoutMaster" Target="handoutMasters/handoutMaster1.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79" Type="http://schemas.openxmlformats.org/officeDocument/2006/relationships/slide" Target="slides/slide78.xml"/><Relationship Id="rId87" Type="http://schemas.openxmlformats.org/officeDocument/2006/relationships/slide" Target="slides/slide86.xml"/><Relationship Id="rId5" Type="http://schemas.openxmlformats.org/officeDocument/2006/relationships/slide" Target="slides/slide4.xml"/><Relationship Id="rId61" Type="http://schemas.openxmlformats.org/officeDocument/2006/relationships/slide" Target="slides/slide60.xml"/><Relationship Id="rId82" Type="http://schemas.openxmlformats.org/officeDocument/2006/relationships/slide" Target="slides/slide81.xml"/><Relationship Id="rId90" Type="http://schemas.openxmlformats.org/officeDocument/2006/relationships/presProps" Target="presProps.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slide" Target="slides/slide84.xml"/><Relationship Id="rId93" Type="http://schemas.openxmlformats.org/officeDocument/2006/relationships/tableStyles" Target="tableStyle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notesMaster" Target="notesMasters/notesMaster1.xml"/><Relationship Id="rId9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4" Type="http://schemas.openxmlformats.org/officeDocument/2006/relationships/slide" Target="slides/slide3.xml"/><Relationship Id="rId9" Type="http://schemas.openxmlformats.org/officeDocument/2006/relationships/slide" Target="slides/slide8.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wrap="square" lIns="91440" tIns="45720" rIns="91440" bIns="45720" numCol="1" anchor="t" anchorCtr="0" compatLnSpc="1">
            <a:prstTxWarp prst="textNoShape">
              <a:avLst/>
            </a:prstTxWarp>
          </a:bodyPr>
          <a:lstStyle>
            <a:lvl1pPr>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a:defRPr sz="1200"/>
            </a:lvl1pPr>
          </a:lstStyle>
          <a:p>
            <a:fld id="{3BE59DC5-7802-4844-BF94-4643BB56BBB4}" type="datetimeFigureOut">
              <a:rPr lang="en-US"/>
              <a:pPr/>
              <a:t>2014/6/3</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wrap="square" lIns="91440" tIns="45720" rIns="91440" bIns="45720" numCol="1" anchor="b" anchorCtr="0" compatLnSpc="1">
            <a:prstTxWarp prst="textNoShape">
              <a:avLst/>
            </a:prstTxWarp>
          </a:bodyPr>
          <a:lstStyle>
            <a:lvl1pPr>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vl1pPr>
          </a:lstStyle>
          <a:p>
            <a:fld id="{3A6710DE-0251-44F4-A976-276B6879D8B5}" type="slidenum">
              <a:rPr lang="en-US"/>
              <a:pPr/>
              <a:t>‹#›</a:t>
            </a:fld>
            <a:endParaRPr lang="en-US"/>
          </a:p>
        </p:txBody>
      </p:sp>
    </p:spTree>
  </p:cSld>
  <p:clrMap bg1="lt1" tx1="dk1" bg2="lt2" tx2="dk2" accent1="accent1" accent2="accent2" accent3="accent3" accent4="accent4" accent5="accent5" accent6="accent6" hlink="hlink" folHlink="folHlink"/>
  <p:hf hd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PlaceHolder 1"/>
          <p:cNvSpPr>
            <a:spLocks noGrp="1"/>
          </p:cNvSpPr>
          <p:nvPr>
            <p:ph type="body"/>
          </p:nvPr>
        </p:nvSpPr>
        <p:spPr>
          <a:xfrm>
            <a:off x="755650" y="5078413"/>
            <a:ext cx="6048375" cy="4811712"/>
          </a:xfrm>
          <a:prstGeom prst="rect">
            <a:avLst/>
          </a:prstGeom>
        </p:spPr>
        <p:txBody>
          <a:bodyPr vert="horz" wrap="none" lIns="0" tIns="0" rIns="0" bIns="0" numCol="1" anchor="t" anchorCtr="0" compatLnSpc="1">
            <a:prstTxWarp prst="textNoShape">
              <a:avLst/>
            </a:prstTxWarp>
          </a:bodyPr>
          <a:lstStyle/>
          <a:p>
            <a:pPr lvl="0"/>
            <a:r>
              <a:rPr lang="en-US" smtClean="0"/>
              <a:t>Click to edit the notes format</a:t>
            </a:r>
          </a:p>
        </p:txBody>
      </p:sp>
      <p:sp>
        <p:nvSpPr>
          <p:cNvPr id="11" name="PlaceHolder 2"/>
          <p:cNvSpPr>
            <a:spLocks noGrp="1"/>
          </p:cNvSpPr>
          <p:nvPr>
            <p:ph type="hdr"/>
          </p:nvPr>
        </p:nvSpPr>
        <p:spPr>
          <a:xfrm>
            <a:off x="0" y="0"/>
            <a:ext cx="3279775" cy="534988"/>
          </a:xfrm>
          <a:prstGeom prst="rect">
            <a:avLst/>
          </a:prstGeom>
        </p:spPr>
        <p:txBody>
          <a:bodyPr vert="horz" wrap="none" lIns="0" tIns="0" rIns="0" bIns="0" numCol="1" anchor="t" anchorCtr="0" compatLnSpc="1">
            <a:prstTxWarp prst="textNoShape">
              <a:avLst/>
            </a:prstTxWarp>
          </a:bodyPr>
          <a:lstStyle>
            <a:lvl1pPr>
              <a:defRPr/>
            </a:lvl1pPr>
          </a:lstStyle>
          <a:p>
            <a:r>
              <a:rPr lang="en-US"/>
              <a:t>&lt;header&gt;</a:t>
            </a:r>
          </a:p>
        </p:txBody>
      </p:sp>
      <p:sp>
        <p:nvSpPr>
          <p:cNvPr id="12" name="PlaceHolder 3"/>
          <p:cNvSpPr>
            <a:spLocks noGrp="1"/>
          </p:cNvSpPr>
          <p:nvPr>
            <p:ph type="dt"/>
          </p:nvPr>
        </p:nvSpPr>
        <p:spPr>
          <a:xfrm>
            <a:off x="4279900" y="0"/>
            <a:ext cx="3279775" cy="534988"/>
          </a:xfrm>
          <a:prstGeom prst="rect">
            <a:avLst/>
          </a:prstGeom>
        </p:spPr>
        <p:txBody>
          <a:bodyPr vert="horz" wrap="none" lIns="0" tIns="0" rIns="0" bIns="0" numCol="1" anchor="t" anchorCtr="0" compatLnSpc="1">
            <a:prstTxWarp prst="textNoShape">
              <a:avLst/>
            </a:prstTxWarp>
          </a:bodyPr>
          <a:lstStyle>
            <a:lvl1pPr algn="r">
              <a:defRPr/>
            </a:lvl1pPr>
          </a:lstStyle>
          <a:p>
            <a:r>
              <a:rPr lang="en-US"/>
              <a:t>&lt;date/time&gt;</a:t>
            </a:r>
          </a:p>
        </p:txBody>
      </p:sp>
      <p:sp>
        <p:nvSpPr>
          <p:cNvPr id="13" name="PlaceHolder 4"/>
          <p:cNvSpPr>
            <a:spLocks noGrp="1"/>
          </p:cNvSpPr>
          <p:nvPr>
            <p:ph type="ftr"/>
          </p:nvPr>
        </p:nvSpPr>
        <p:spPr>
          <a:xfrm>
            <a:off x="0" y="10156825"/>
            <a:ext cx="3279775" cy="534988"/>
          </a:xfrm>
          <a:prstGeom prst="rect">
            <a:avLst/>
          </a:prstGeom>
        </p:spPr>
        <p:txBody>
          <a:bodyPr vert="horz" wrap="none" lIns="0" tIns="0" rIns="0" bIns="0" numCol="1" anchor="b" anchorCtr="0" compatLnSpc="1">
            <a:prstTxWarp prst="textNoShape">
              <a:avLst/>
            </a:prstTxWarp>
          </a:bodyPr>
          <a:lstStyle>
            <a:lvl1pPr>
              <a:defRPr/>
            </a:lvl1pPr>
          </a:lstStyle>
          <a:p>
            <a:r>
              <a:rPr lang="en-US"/>
              <a:t>&lt;footer&gt;</a:t>
            </a:r>
          </a:p>
        </p:txBody>
      </p:sp>
      <p:sp>
        <p:nvSpPr>
          <p:cNvPr id="14" name="PlaceHolder 5"/>
          <p:cNvSpPr>
            <a:spLocks noGrp="1"/>
          </p:cNvSpPr>
          <p:nvPr>
            <p:ph type="sldNum"/>
          </p:nvPr>
        </p:nvSpPr>
        <p:spPr>
          <a:xfrm>
            <a:off x="4279900" y="10156825"/>
            <a:ext cx="3279775" cy="534988"/>
          </a:xfrm>
          <a:prstGeom prst="rect">
            <a:avLst/>
          </a:prstGeom>
        </p:spPr>
        <p:txBody>
          <a:bodyPr vert="horz" wrap="none" lIns="0" tIns="0" rIns="0" bIns="0" numCol="1" anchor="b" anchorCtr="0" compatLnSpc="1">
            <a:prstTxWarp prst="textNoShape">
              <a:avLst/>
            </a:prstTxWarp>
          </a:bodyPr>
          <a:lstStyle>
            <a:lvl1pPr algn="r">
              <a:defRPr/>
            </a:lvl1pPr>
          </a:lstStyle>
          <a:p>
            <a:fld id="{19FBA61E-2405-4051-945D-DF9442AB7D6D}" type="slidenum">
              <a:rPr lang="en-US"/>
              <a:pPr/>
              <a:t>‹#›</a:t>
            </a:fld>
            <a:endParaRPr lang="en-US"/>
          </a:p>
        </p:txBody>
      </p:sp>
    </p:spTree>
  </p:cSld>
  <p:clrMap bg1="lt1" tx1="dk1" bg2="lt2" tx2="dk2" accent1="accent1" accent2="accent2" accent3="accent3" accent4="accent4" accent5="accent5" accent6="accent6" hlink="hlink" folHlink="folHlink"/>
  <p:hf hdr="0" dt="0"/>
  <p:notesStyle>
    <a:lvl1pPr algn="l" rtl="0" eaLnBrk="0" fontAlgn="base" hangingPunct="0">
      <a:spcBef>
        <a:spcPct val="30000"/>
      </a:spcBef>
      <a:spcAft>
        <a:spcPct val="0"/>
      </a:spcAft>
      <a:defRPr sz="1200" kern="1200">
        <a:solidFill>
          <a:schemeClr val="tx1"/>
        </a:solidFill>
        <a:latin typeface="+mn-lt"/>
        <a:ea typeface="+mn-ea"/>
        <a:cs typeface="+mn-cs"/>
      </a:defRPr>
    </a:lvl1pPr>
    <a:lvl2pPr marL="742950" indent="-285750" algn="l" rtl="0" eaLnBrk="0" fontAlgn="base" hangingPunct="0">
      <a:spcBef>
        <a:spcPct val="30000"/>
      </a:spcBef>
      <a:spcAft>
        <a:spcPct val="0"/>
      </a:spcAft>
      <a:defRPr sz="1200" kern="1200">
        <a:solidFill>
          <a:schemeClr val="tx1"/>
        </a:solidFill>
        <a:latin typeface="+mn-lt"/>
        <a:ea typeface="+mn-ea"/>
        <a:cs typeface="+mn-cs"/>
      </a:defRPr>
    </a:lvl2pPr>
    <a:lvl3pPr marL="1143000" indent="-228600" algn="l" rtl="0" eaLnBrk="0" fontAlgn="base" hangingPunct="0">
      <a:spcBef>
        <a:spcPct val="30000"/>
      </a:spcBef>
      <a:spcAft>
        <a:spcPct val="0"/>
      </a:spcAft>
      <a:defRPr sz="1200" kern="1200">
        <a:solidFill>
          <a:schemeClr val="tx1"/>
        </a:solidFill>
        <a:latin typeface="+mn-lt"/>
        <a:ea typeface="+mn-ea"/>
        <a:cs typeface="+mn-cs"/>
      </a:defRPr>
    </a:lvl3pPr>
    <a:lvl4pPr marL="1600200" indent="-228600" algn="l" rtl="0" eaLnBrk="0" fontAlgn="base" hangingPunct="0">
      <a:spcBef>
        <a:spcPct val="30000"/>
      </a:spcBef>
      <a:spcAft>
        <a:spcPct val="0"/>
      </a:spcAft>
      <a:defRPr sz="1200" kern="1200">
        <a:solidFill>
          <a:schemeClr val="tx1"/>
        </a:solidFill>
        <a:latin typeface="+mn-lt"/>
        <a:ea typeface="+mn-ea"/>
        <a:cs typeface="+mn-cs"/>
      </a:defRPr>
    </a:lvl4pPr>
    <a:lvl5pPr marL="2057400" indent="-2286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70.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7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80.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8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PlaceHolder 1"/>
          <p:cNvSpPr>
            <a:spLocks noGrp="1"/>
          </p:cNvSpPr>
          <p:nvPr>
            <p:ph type="body"/>
          </p:nvPr>
        </p:nvSpPr>
        <p:spPr bwMode="auto">
          <a:xfrm>
            <a:off x="0" y="0"/>
            <a:ext cx="0" cy="4205288"/>
          </a:xfrm>
          <a:noFill/>
        </p:spPr>
        <p:txBody>
          <a:bodyPr/>
          <a:lstStyle/>
          <a:p>
            <a:pPr eaLnBrk="1" hangingPunct="1"/>
            <a:endParaRPr lang="en-US" smtClean="0"/>
          </a:p>
        </p:txBody>
      </p:sp>
      <p:sp>
        <p:nvSpPr>
          <p:cNvPr id="93187" name="TextShape 2"/>
          <p:cNvSpPr txBox="1">
            <a:spLocks noChangeArrowheads="1"/>
          </p:cNvSpPr>
          <p:nvPr/>
        </p:nvSpPr>
        <p:spPr bwMode="auto">
          <a:xfrm>
            <a:off x="0" y="0"/>
            <a:ext cx="0" cy="0"/>
          </a:xfrm>
          <a:prstGeom prst="rect">
            <a:avLst/>
          </a:prstGeom>
          <a:noFill/>
          <a:ln w="9525">
            <a:noFill/>
            <a:miter lim="800000"/>
            <a:headEnd/>
            <a:tailEnd/>
          </a:ln>
        </p:spPr>
        <p:txBody>
          <a:bodyPr lIns="90000" tIns="45000" rIns="90000" bIns="45000"/>
          <a:lstStyle/>
          <a:p>
            <a:fld id="{9242C870-0BB8-4C1A-9966-748933EDDE52}" type="slidenum">
              <a:rPr lang="en-US">
                <a:solidFill>
                  <a:srgbClr val="000000"/>
                </a:solidFill>
              </a:rPr>
              <a:pPr/>
              <a:t>1</a:t>
            </a:fld>
            <a:fld id="{E275FB8C-67EE-4CAE-8F7B-A9A9365310BA}" type="slidenum">
              <a:rPr lang="en-US">
                <a:solidFill>
                  <a:srgbClr val="000000"/>
                </a:solidFill>
              </a:rPr>
              <a:pPr/>
              <a:t>1</a:t>
            </a:fld>
            <a:endParaRPr lang="en-US"/>
          </a:p>
        </p:txBody>
      </p:sp>
      <p:sp>
        <p:nvSpPr>
          <p:cNvPr id="4" name="Footer Placeholder 3"/>
          <p:cNvSpPr>
            <a:spLocks noGrp="1"/>
          </p:cNvSpPr>
          <p:nvPr>
            <p:ph type="ftr" sz="quarter"/>
          </p:nvPr>
        </p:nvSpPr>
        <p:spPr/>
        <p:txBody>
          <a:bodyPr/>
          <a:lstStyle/>
          <a:p>
            <a:pPr fontAlgn="auto">
              <a:spcBef>
                <a:spcPts val="0"/>
              </a:spcBef>
              <a:spcAft>
                <a:spcPts val="0"/>
              </a:spcAft>
              <a:defRPr/>
            </a:pPr>
            <a:r>
              <a:rPr lang="en-US">
                <a:latin typeface="+mn-lt"/>
                <a:ea typeface="+mn-ea"/>
                <a:cs typeface="+mn-cs"/>
              </a:rPr>
              <a:t>&lt;footer&gt;</a:t>
            </a:r>
            <a:endParaRPr lang="en-US">
              <a:latin typeface="+mn-lt"/>
              <a:ea typeface="+mn-ea"/>
              <a:cs typeface="+mn-cs"/>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PlaceHolder 1"/>
          <p:cNvSpPr>
            <a:spLocks noGrp="1"/>
          </p:cNvSpPr>
          <p:nvPr>
            <p:ph type="body"/>
          </p:nvPr>
        </p:nvSpPr>
        <p:spPr bwMode="auto">
          <a:xfrm>
            <a:off x="0" y="0"/>
            <a:ext cx="0" cy="4205288"/>
          </a:xfrm>
          <a:noFill/>
        </p:spPr>
        <p:txBody>
          <a:bodyPr/>
          <a:lstStyle/>
          <a:p>
            <a:pPr eaLnBrk="1" hangingPunct="1"/>
            <a:endParaRPr lang="en-US" smtClean="0"/>
          </a:p>
        </p:txBody>
      </p:sp>
      <p:sp>
        <p:nvSpPr>
          <p:cNvPr id="102403" name="TextShape 2"/>
          <p:cNvSpPr txBox="1">
            <a:spLocks noChangeArrowheads="1"/>
          </p:cNvSpPr>
          <p:nvPr/>
        </p:nvSpPr>
        <p:spPr bwMode="auto">
          <a:xfrm>
            <a:off x="0" y="0"/>
            <a:ext cx="0" cy="0"/>
          </a:xfrm>
          <a:prstGeom prst="rect">
            <a:avLst/>
          </a:prstGeom>
          <a:noFill/>
          <a:ln w="9525">
            <a:noFill/>
            <a:miter lim="800000"/>
            <a:headEnd/>
            <a:tailEnd/>
          </a:ln>
        </p:spPr>
        <p:txBody>
          <a:bodyPr lIns="90000" tIns="45000" rIns="90000" bIns="45000"/>
          <a:lstStyle/>
          <a:p>
            <a:fld id="{03F2D02D-55D0-4417-879C-1161C174E0FB}" type="slidenum">
              <a:rPr lang="en-US">
                <a:solidFill>
                  <a:srgbClr val="000000"/>
                </a:solidFill>
              </a:rPr>
              <a:pPr/>
              <a:t>56</a:t>
            </a:fld>
            <a:fld id="{542A6461-6022-485D-AED0-7590A5597D1D}" type="slidenum">
              <a:rPr lang="en-US">
                <a:solidFill>
                  <a:srgbClr val="000000"/>
                </a:solidFill>
              </a:rPr>
              <a:pPr/>
              <a:t>56</a:t>
            </a:fld>
            <a:endParaRPr lang="en-US"/>
          </a:p>
        </p:txBody>
      </p:sp>
      <p:sp>
        <p:nvSpPr>
          <p:cNvPr id="4" name="Footer Placeholder 3"/>
          <p:cNvSpPr>
            <a:spLocks noGrp="1"/>
          </p:cNvSpPr>
          <p:nvPr>
            <p:ph type="ftr" sz="quarter"/>
          </p:nvPr>
        </p:nvSpPr>
        <p:spPr/>
        <p:txBody>
          <a:bodyPr/>
          <a:lstStyle/>
          <a:p>
            <a:pPr fontAlgn="auto">
              <a:spcBef>
                <a:spcPts val="0"/>
              </a:spcBef>
              <a:spcAft>
                <a:spcPts val="0"/>
              </a:spcAft>
              <a:defRPr/>
            </a:pPr>
            <a:r>
              <a:rPr lang="en-US">
                <a:latin typeface="+mn-lt"/>
                <a:ea typeface="+mn-ea"/>
                <a:cs typeface="+mn-cs"/>
              </a:rPr>
              <a:t>&lt;footer&gt;</a:t>
            </a:r>
            <a:endParaRPr lang="en-US">
              <a:latin typeface="+mn-lt"/>
              <a:ea typeface="+mn-ea"/>
              <a:cs typeface="+mn-cs"/>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6" name="PlaceHolder 1"/>
          <p:cNvSpPr>
            <a:spLocks noGrp="1"/>
          </p:cNvSpPr>
          <p:nvPr>
            <p:ph type="body"/>
          </p:nvPr>
        </p:nvSpPr>
        <p:spPr bwMode="auto">
          <a:xfrm>
            <a:off x="0" y="0"/>
            <a:ext cx="0" cy="4205288"/>
          </a:xfrm>
          <a:noFill/>
        </p:spPr>
        <p:txBody>
          <a:bodyPr/>
          <a:lstStyle/>
          <a:p>
            <a:pPr eaLnBrk="1" hangingPunct="1"/>
            <a:endParaRPr lang="en-US" smtClean="0"/>
          </a:p>
        </p:txBody>
      </p:sp>
      <p:sp>
        <p:nvSpPr>
          <p:cNvPr id="103427" name="TextShape 2"/>
          <p:cNvSpPr txBox="1">
            <a:spLocks noChangeArrowheads="1"/>
          </p:cNvSpPr>
          <p:nvPr/>
        </p:nvSpPr>
        <p:spPr bwMode="auto">
          <a:xfrm>
            <a:off x="0" y="0"/>
            <a:ext cx="0" cy="0"/>
          </a:xfrm>
          <a:prstGeom prst="rect">
            <a:avLst/>
          </a:prstGeom>
          <a:noFill/>
          <a:ln w="9525">
            <a:noFill/>
            <a:miter lim="800000"/>
            <a:headEnd/>
            <a:tailEnd/>
          </a:ln>
        </p:spPr>
        <p:txBody>
          <a:bodyPr lIns="90000" tIns="45000" rIns="90000" bIns="45000"/>
          <a:lstStyle/>
          <a:p>
            <a:fld id="{C8311E8D-345C-4E76-A585-3B46195560B6}" type="slidenum">
              <a:rPr lang="en-US">
                <a:solidFill>
                  <a:srgbClr val="000000"/>
                </a:solidFill>
              </a:rPr>
              <a:pPr/>
              <a:t>62</a:t>
            </a:fld>
            <a:fld id="{600C98A1-5C3B-455C-AA0F-EC1A40694FF1}" type="slidenum">
              <a:rPr lang="en-US">
                <a:solidFill>
                  <a:srgbClr val="000000"/>
                </a:solidFill>
              </a:rPr>
              <a:pPr/>
              <a:t>62</a:t>
            </a:fld>
            <a:endParaRPr lang="en-US"/>
          </a:p>
        </p:txBody>
      </p:sp>
      <p:sp>
        <p:nvSpPr>
          <p:cNvPr id="4" name="Footer Placeholder 3"/>
          <p:cNvSpPr>
            <a:spLocks noGrp="1"/>
          </p:cNvSpPr>
          <p:nvPr>
            <p:ph type="ftr" sz="quarter"/>
          </p:nvPr>
        </p:nvSpPr>
        <p:spPr/>
        <p:txBody>
          <a:bodyPr/>
          <a:lstStyle/>
          <a:p>
            <a:pPr fontAlgn="auto">
              <a:spcBef>
                <a:spcPts val="0"/>
              </a:spcBef>
              <a:spcAft>
                <a:spcPts val="0"/>
              </a:spcAft>
              <a:defRPr/>
            </a:pPr>
            <a:r>
              <a:rPr lang="en-US">
                <a:latin typeface="+mn-lt"/>
                <a:ea typeface="+mn-ea"/>
                <a:cs typeface="+mn-cs"/>
              </a:rPr>
              <a:t>&lt;footer&gt;</a:t>
            </a:r>
            <a:endParaRPr lang="en-US">
              <a:latin typeface="+mn-lt"/>
              <a:ea typeface="+mn-ea"/>
              <a:cs typeface="+mn-cs"/>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50" name="PlaceHolder 1"/>
          <p:cNvSpPr>
            <a:spLocks noGrp="1"/>
          </p:cNvSpPr>
          <p:nvPr>
            <p:ph type="body"/>
          </p:nvPr>
        </p:nvSpPr>
        <p:spPr bwMode="auto">
          <a:xfrm>
            <a:off x="0" y="0"/>
            <a:ext cx="0" cy="4205288"/>
          </a:xfrm>
          <a:noFill/>
        </p:spPr>
        <p:txBody>
          <a:bodyPr/>
          <a:lstStyle/>
          <a:p>
            <a:pPr eaLnBrk="1" hangingPunct="1"/>
            <a:endParaRPr lang="en-US" smtClean="0"/>
          </a:p>
        </p:txBody>
      </p:sp>
      <p:sp>
        <p:nvSpPr>
          <p:cNvPr id="104451" name="TextShape 2"/>
          <p:cNvSpPr txBox="1">
            <a:spLocks noChangeArrowheads="1"/>
          </p:cNvSpPr>
          <p:nvPr/>
        </p:nvSpPr>
        <p:spPr bwMode="auto">
          <a:xfrm>
            <a:off x="0" y="0"/>
            <a:ext cx="0" cy="0"/>
          </a:xfrm>
          <a:prstGeom prst="rect">
            <a:avLst/>
          </a:prstGeom>
          <a:noFill/>
          <a:ln w="9525">
            <a:noFill/>
            <a:miter lim="800000"/>
            <a:headEnd/>
            <a:tailEnd/>
          </a:ln>
        </p:spPr>
        <p:txBody>
          <a:bodyPr lIns="90000" tIns="45000" rIns="90000" bIns="45000"/>
          <a:lstStyle/>
          <a:p>
            <a:fld id="{F17A85BE-7CD6-4DF2-8E59-C70E356DF9C2}" type="slidenum">
              <a:rPr lang="en-US">
                <a:solidFill>
                  <a:srgbClr val="000000"/>
                </a:solidFill>
              </a:rPr>
              <a:pPr/>
              <a:t>65</a:t>
            </a:fld>
            <a:fld id="{1BD498E1-19F4-4CF8-9838-CEAF2326F732}" type="slidenum">
              <a:rPr lang="en-US">
                <a:solidFill>
                  <a:srgbClr val="000000"/>
                </a:solidFill>
              </a:rPr>
              <a:pPr/>
              <a:t>65</a:t>
            </a:fld>
            <a:endParaRPr lang="en-US"/>
          </a:p>
        </p:txBody>
      </p:sp>
      <p:sp>
        <p:nvSpPr>
          <p:cNvPr id="4" name="Footer Placeholder 3"/>
          <p:cNvSpPr>
            <a:spLocks noGrp="1"/>
          </p:cNvSpPr>
          <p:nvPr>
            <p:ph type="ftr" sz="quarter"/>
          </p:nvPr>
        </p:nvSpPr>
        <p:spPr/>
        <p:txBody>
          <a:bodyPr/>
          <a:lstStyle/>
          <a:p>
            <a:pPr fontAlgn="auto">
              <a:spcBef>
                <a:spcPts val="0"/>
              </a:spcBef>
              <a:spcAft>
                <a:spcPts val="0"/>
              </a:spcAft>
              <a:defRPr/>
            </a:pPr>
            <a:r>
              <a:rPr lang="en-US">
                <a:latin typeface="+mn-lt"/>
                <a:ea typeface="+mn-ea"/>
                <a:cs typeface="+mn-cs"/>
              </a:rPr>
              <a:t>&lt;footer&gt;</a:t>
            </a:r>
            <a:endParaRPr lang="en-US">
              <a:latin typeface="+mn-lt"/>
              <a:ea typeface="+mn-ea"/>
              <a:cs typeface="+mn-cs"/>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4" name="PlaceHolder 1"/>
          <p:cNvSpPr>
            <a:spLocks noGrp="1"/>
          </p:cNvSpPr>
          <p:nvPr>
            <p:ph type="body"/>
          </p:nvPr>
        </p:nvSpPr>
        <p:spPr bwMode="auto">
          <a:xfrm>
            <a:off x="0" y="0"/>
            <a:ext cx="0" cy="4205288"/>
          </a:xfrm>
          <a:noFill/>
        </p:spPr>
        <p:txBody>
          <a:bodyPr/>
          <a:lstStyle/>
          <a:p>
            <a:pPr eaLnBrk="1" hangingPunct="1"/>
            <a:endParaRPr lang="en-US" smtClean="0"/>
          </a:p>
        </p:txBody>
      </p:sp>
      <p:sp>
        <p:nvSpPr>
          <p:cNvPr id="105475" name="TextShape 2"/>
          <p:cNvSpPr txBox="1">
            <a:spLocks noChangeArrowheads="1"/>
          </p:cNvSpPr>
          <p:nvPr/>
        </p:nvSpPr>
        <p:spPr bwMode="auto">
          <a:xfrm>
            <a:off x="0" y="0"/>
            <a:ext cx="0" cy="0"/>
          </a:xfrm>
          <a:prstGeom prst="rect">
            <a:avLst/>
          </a:prstGeom>
          <a:noFill/>
          <a:ln w="9525">
            <a:noFill/>
            <a:miter lim="800000"/>
            <a:headEnd/>
            <a:tailEnd/>
          </a:ln>
        </p:spPr>
        <p:txBody>
          <a:bodyPr lIns="90000" tIns="45000" rIns="90000" bIns="45000"/>
          <a:lstStyle/>
          <a:p>
            <a:fld id="{3DD35A4C-73C3-4481-AC47-587E7C85F5E4}" type="slidenum">
              <a:rPr lang="en-US">
                <a:solidFill>
                  <a:srgbClr val="000000"/>
                </a:solidFill>
              </a:rPr>
              <a:pPr/>
              <a:t>70</a:t>
            </a:fld>
            <a:fld id="{F7B145AD-935F-4649-B89F-9B1EAB48A4E6}" type="slidenum">
              <a:rPr lang="en-US">
                <a:solidFill>
                  <a:srgbClr val="000000"/>
                </a:solidFill>
              </a:rPr>
              <a:pPr/>
              <a:t>70</a:t>
            </a:fld>
            <a:endParaRPr lang="en-US"/>
          </a:p>
        </p:txBody>
      </p:sp>
      <p:sp>
        <p:nvSpPr>
          <p:cNvPr id="4" name="Footer Placeholder 3"/>
          <p:cNvSpPr>
            <a:spLocks noGrp="1"/>
          </p:cNvSpPr>
          <p:nvPr>
            <p:ph type="ftr" sz="quarter"/>
          </p:nvPr>
        </p:nvSpPr>
        <p:spPr/>
        <p:txBody>
          <a:bodyPr/>
          <a:lstStyle/>
          <a:p>
            <a:pPr fontAlgn="auto">
              <a:spcBef>
                <a:spcPts val="0"/>
              </a:spcBef>
              <a:spcAft>
                <a:spcPts val="0"/>
              </a:spcAft>
              <a:defRPr/>
            </a:pPr>
            <a:r>
              <a:rPr lang="en-US">
                <a:latin typeface="+mn-lt"/>
                <a:ea typeface="+mn-ea"/>
                <a:cs typeface="+mn-cs"/>
              </a:rPr>
              <a:t>&lt;footer&gt;</a:t>
            </a:r>
            <a:endParaRPr lang="en-US">
              <a:latin typeface="+mn-lt"/>
              <a:ea typeface="+mn-ea"/>
              <a:cs typeface="+mn-cs"/>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PlaceHolder 1"/>
          <p:cNvSpPr>
            <a:spLocks noGrp="1"/>
          </p:cNvSpPr>
          <p:nvPr>
            <p:ph type="body"/>
          </p:nvPr>
        </p:nvSpPr>
        <p:spPr bwMode="auto">
          <a:xfrm>
            <a:off x="0" y="0"/>
            <a:ext cx="0" cy="4205288"/>
          </a:xfrm>
          <a:noFill/>
        </p:spPr>
        <p:txBody>
          <a:bodyPr/>
          <a:lstStyle/>
          <a:p>
            <a:pPr eaLnBrk="1" hangingPunct="1"/>
            <a:endParaRPr lang="en-US" smtClean="0"/>
          </a:p>
        </p:txBody>
      </p:sp>
      <p:sp>
        <p:nvSpPr>
          <p:cNvPr id="106499" name="TextShape 2"/>
          <p:cNvSpPr txBox="1">
            <a:spLocks noChangeArrowheads="1"/>
          </p:cNvSpPr>
          <p:nvPr/>
        </p:nvSpPr>
        <p:spPr bwMode="auto">
          <a:xfrm>
            <a:off x="0" y="0"/>
            <a:ext cx="0" cy="0"/>
          </a:xfrm>
          <a:prstGeom prst="rect">
            <a:avLst/>
          </a:prstGeom>
          <a:noFill/>
          <a:ln w="9525">
            <a:noFill/>
            <a:miter lim="800000"/>
            <a:headEnd/>
            <a:tailEnd/>
          </a:ln>
        </p:spPr>
        <p:txBody>
          <a:bodyPr lIns="90000" tIns="45000" rIns="90000" bIns="45000"/>
          <a:lstStyle/>
          <a:p>
            <a:fld id="{66554258-27E5-44FA-9EE7-94F5BFD9B0F8}" type="slidenum">
              <a:rPr lang="en-US">
                <a:solidFill>
                  <a:srgbClr val="000000"/>
                </a:solidFill>
              </a:rPr>
              <a:pPr/>
              <a:t>75</a:t>
            </a:fld>
            <a:fld id="{E0356A17-785A-479B-96F8-13084CE8BC45}" type="slidenum">
              <a:rPr lang="en-US">
                <a:solidFill>
                  <a:srgbClr val="000000"/>
                </a:solidFill>
              </a:rPr>
              <a:pPr/>
              <a:t>75</a:t>
            </a:fld>
            <a:endParaRPr lang="en-US"/>
          </a:p>
        </p:txBody>
      </p:sp>
      <p:sp>
        <p:nvSpPr>
          <p:cNvPr id="4" name="Footer Placeholder 3"/>
          <p:cNvSpPr>
            <a:spLocks noGrp="1"/>
          </p:cNvSpPr>
          <p:nvPr>
            <p:ph type="ftr" sz="quarter"/>
          </p:nvPr>
        </p:nvSpPr>
        <p:spPr/>
        <p:txBody>
          <a:bodyPr/>
          <a:lstStyle/>
          <a:p>
            <a:pPr fontAlgn="auto">
              <a:spcBef>
                <a:spcPts val="0"/>
              </a:spcBef>
              <a:spcAft>
                <a:spcPts val="0"/>
              </a:spcAft>
              <a:defRPr/>
            </a:pPr>
            <a:r>
              <a:rPr lang="en-US">
                <a:latin typeface="+mn-lt"/>
                <a:ea typeface="+mn-ea"/>
                <a:cs typeface="+mn-cs"/>
              </a:rPr>
              <a:t>&lt;footer&gt;</a:t>
            </a:r>
            <a:endParaRPr lang="en-US">
              <a:latin typeface="+mn-lt"/>
              <a:ea typeface="+mn-ea"/>
              <a:cs typeface="+mn-cs"/>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2" name="PlaceHolder 1"/>
          <p:cNvSpPr>
            <a:spLocks noGrp="1"/>
          </p:cNvSpPr>
          <p:nvPr>
            <p:ph type="body"/>
          </p:nvPr>
        </p:nvSpPr>
        <p:spPr bwMode="auto">
          <a:xfrm>
            <a:off x="0" y="0"/>
            <a:ext cx="0" cy="4205288"/>
          </a:xfrm>
          <a:noFill/>
        </p:spPr>
        <p:txBody>
          <a:bodyPr/>
          <a:lstStyle/>
          <a:p>
            <a:pPr eaLnBrk="1" hangingPunct="1"/>
            <a:endParaRPr lang="en-US" smtClean="0"/>
          </a:p>
        </p:txBody>
      </p:sp>
      <p:sp>
        <p:nvSpPr>
          <p:cNvPr id="107523" name="TextShape 2"/>
          <p:cNvSpPr txBox="1">
            <a:spLocks noChangeArrowheads="1"/>
          </p:cNvSpPr>
          <p:nvPr/>
        </p:nvSpPr>
        <p:spPr bwMode="auto">
          <a:xfrm>
            <a:off x="0" y="0"/>
            <a:ext cx="0" cy="0"/>
          </a:xfrm>
          <a:prstGeom prst="rect">
            <a:avLst/>
          </a:prstGeom>
          <a:noFill/>
          <a:ln w="9525">
            <a:noFill/>
            <a:miter lim="800000"/>
            <a:headEnd/>
            <a:tailEnd/>
          </a:ln>
        </p:spPr>
        <p:txBody>
          <a:bodyPr lIns="90000" tIns="45000" rIns="90000" bIns="45000"/>
          <a:lstStyle/>
          <a:p>
            <a:fld id="{7B749F00-84D6-46E4-982C-B62AC314004A}" type="slidenum">
              <a:rPr lang="en-US">
                <a:solidFill>
                  <a:srgbClr val="000000"/>
                </a:solidFill>
              </a:rPr>
              <a:pPr/>
              <a:t>80</a:t>
            </a:fld>
            <a:fld id="{C699A573-FDEC-4088-A1B6-4E432C8E055E}" type="slidenum">
              <a:rPr lang="en-US">
                <a:solidFill>
                  <a:srgbClr val="000000"/>
                </a:solidFill>
              </a:rPr>
              <a:pPr/>
              <a:t>80</a:t>
            </a:fld>
            <a:endParaRPr lang="en-US"/>
          </a:p>
        </p:txBody>
      </p:sp>
      <p:sp>
        <p:nvSpPr>
          <p:cNvPr id="4" name="Footer Placeholder 3"/>
          <p:cNvSpPr>
            <a:spLocks noGrp="1"/>
          </p:cNvSpPr>
          <p:nvPr>
            <p:ph type="ftr" sz="quarter"/>
          </p:nvPr>
        </p:nvSpPr>
        <p:spPr/>
        <p:txBody>
          <a:bodyPr/>
          <a:lstStyle/>
          <a:p>
            <a:pPr fontAlgn="auto">
              <a:spcBef>
                <a:spcPts val="0"/>
              </a:spcBef>
              <a:spcAft>
                <a:spcPts val="0"/>
              </a:spcAft>
              <a:defRPr/>
            </a:pPr>
            <a:r>
              <a:rPr lang="en-US">
                <a:latin typeface="+mn-lt"/>
                <a:ea typeface="+mn-ea"/>
                <a:cs typeface="+mn-cs"/>
              </a:rPr>
              <a:t>&lt;footer&gt;</a:t>
            </a:r>
            <a:endParaRPr lang="en-US">
              <a:latin typeface="+mn-lt"/>
              <a:ea typeface="+mn-ea"/>
              <a:cs typeface="+mn-cs"/>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6" name="PlaceHolder 1"/>
          <p:cNvSpPr>
            <a:spLocks noGrp="1"/>
          </p:cNvSpPr>
          <p:nvPr>
            <p:ph type="body"/>
          </p:nvPr>
        </p:nvSpPr>
        <p:spPr bwMode="auto">
          <a:xfrm>
            <a:off x="0" y="0"/>
            <a:ext cx="0" cy="4205288"/>
          </a:xfrm>
          <a:noFill/>
        </p:spPr>
        <p:txBody>
          <a:bodyPr/>
          <a:lstStyle/>
          <a:p>
            <a:pPr eaLnBrk="1" hangingPunct="1"/>
            <a:endParaRPr lang="en-US" smtClean="0"/>
          </a:p>
        </p:txBody>
      </p:sp>
      <p:sp>
        <p:nvSpPr>
          <p:cNvPr id="108547" name="TextShape 2"/>
          <p:cNvSpPr txBox="1">
            <a:spLocks noChangeArrowheads="1"/>
          </p:cNvSpPr>
          <p:nvPr/>
        </p:nvSpPr>
        <p:spPr bwMode="auto">
          <a:xfrm>
            <a:off x="0" y="0"/>
            <a:ext cx="0" cy="0"/>
          </a:xfrm>
          <a:prstGeom prst="rect">
            <a:avLst/>
          </a:prstGeom>
          <a:noFill/>
          <a:ln w="9525">
            <a:noFill/>
            <a:miter lim="800000"/>
            <a:headEnd/>
            <a:tailEnd/>
          </a:ln>
        </p:spPr>
        <p:txBody>
          <a:bodyPr lIns="90000" tIns="45000" rIns="90000" bIns="45000"/>
          <a:lstStyle/>
          <a:p>
            <a:fld id="{C138C142-8C10-4F61-AB51-8C61DD977224}" type="slidenum">
              <a:rPr lang="en-US">
                <a:solidFill>
                  <a:srgbClr val="000000"/>
                </a:solidFill>
              </a:rPr>
              <a:pPr/>
              <a:t>86</a:t>
            </a:fld>
            <a:fld id="{12597A42-EE90-4C0F-B2FB-D0D652DE36B0}" type="slidenum">
              <a:rPr lang="en-US">
                <a:solidFill>
                  <a:srgbClr val="000000"/>
                </a:solidFill>
              </a:rPr>
              <a:pPr/>
              <a:t>86</a:t>
            </a:fld>
            <a:endParaRPr lang="en-US"/>
          </a:p>
        </p:txBody>
      </p:sp>
      <p:sp>
        <p:nvSpPr>
          <p:cNvPr id="4" name="Footer Placeholder 3"/>
          <p:cNvSpPr>
            <a:spLocks noGrp="1"/>
          </p:cNvSpPr>
          <p:nvPr>
            <p:ph type="ftr" sz="quarter"/>
          </p:nvPr>
        </p:nvSpPr>
        <p:spPr/>
        <p:txBody>
          <a:bodyPr/>
          <a:lstStyle/>
          <a:p>
            <a:pPr fontAlgn="auto">
              <a:spcBef>
                <a:spcPts val="0"/>
              </a:spcBef>
              <a:spcAft>
                <a:spcPts val="0"/>
              </a:spcAft>
              <a:defRPr/>
            </a:pPr>
            <a:r>
              <a:rPr lang="en-US">
                <a:latin typeface="+mn-lt"/>
                <a:ea typeface="+mn-ea"/>
                <a:cs typeface="+mn-cs"/>
              </a:rPr>
              <a:t>&lt;footer&gt;</a:t>
            </a:r>
            <a:endParaRPr lang="en-US">
              <a:latin typeface="+mn-lt"/>
              <a:ea typeface="+mn-ea"/>
              <a:cs typeface="+mn-cs"/>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PlaceHolder 1"/>
          <p:cNvSpPr>
            <a:spLocks noGrp="1"/>
          </p:cNvSpPr>
          <p:nvPr>
            <p:ph type="body"/>
          </p:nvPr>
        </p:nvSpPr>
        <p:spPr bwMode="auto">
          <a:xfrm>
            <a:off x="0" y="0"/>
            <a:ext cx="0" cy="4205288"/>
          </a:xfrm>
          <a:noFill/>
        </p:spPr>
        <p:txBody>
          <a:bodyPr/>
          <a:lstStyle/>
          <a:p>
            <a:pPr eaLnBrk="1" hangingPunct="1"/>
            <a:endParaRPr lang="en-US" smtClean="0"/>
          </a:p>
        </p:txBody>
      </p:sp>
      <p:sp>
        <p:nvSpPr>
          <p:cNvPr id="94211" name="TextShape 2"/>
          <p:cNvSpPr txBox="1">
            <a:spLocks noChangeArrowheads="1"/>
          </p:cNvSpPr>
          <p:nvPr/>
        </p:nvSpPr>
        <p:spPr bwMode="auto">
          <a:xfrm>
            <a:off x="0" y="0"/>
            <a:ext cx="0" cy="0"/>
          </a:xfrm>
          <a:prstGeom prst="rect">
            <a:avLst/>
          </a:prstGeom>
          <a:noFill/>
          <a:ln w="9525">
            <a:noFill/>
            <a:miter lim="800000"/>
            <a:headEnd/>
            <a:tailEnd/>
          </a:ln>
        </p:spPr>
        <p:txBody>
          <a:bodyPr lIns="90000" tIns="45000" rIns="90000" bIns="45000"/>
          <a:lstStyle/>
          <a:p>
            <a:fld id="{4A07FCC8-6011-48BA-A586-3579652EDBB0}" type="slidenum">
              <a:rPr lang="en-US">
                <a:solidFill>
                  <a:srgbClr val="000000"/>
                </a:solidFill>
              </a:rPr>
              <a:pPr/>
              <a:t>2</a:t>
            </a:fld>
            <a:fld id="{161D1D20-0953-45E6-8008-010BB7DE5FBD}" type="slidenum">
              <a:rPr lang="en-US">
                <a:solidFill>
                  <a:srgbClr val="000000"/>
                </a:solidFill>
              </a:rPr>
              <a:pPr/>
              <a:t>2</a:t>
            </a:fld>
            <a:endParaRPr lang="en-US"/>
          </a:p>
        </p:txBody>
      </p:sp>
      <p:sp>
        <p:nvSpPr>
          <p:cNvPr id="4" name="Footer Placeholder 3"/>
          <p:cNvSpPr>
            <a:spLocks noGrp="1"/>
          </p:cNvSpPr>
          <p:nvPr>
            <p:ph type="ftr" sz="quarter"/>
          </p:nvPr>
        </p:nvSpPr>
        <p:spPr/>
        <p:txBody>
          <a:bodyPr/>
          <a:lstStyle/>
          <a:p>
            <a:pPr fontAlgn="auto">
              <a:spcBef>
                <a:spcPts val="0"/>
              </a:spcBef>
              <a:spcAft>
                <a:spcPts val="0"/>
              </a:spcAft>
              <a:defRPr/>
            </a:pPr>
            <a:r>
              <a:rPr lang="en-US">
                <a:latin typeface="+mn-lt"/>
                <a:ea typeface="+mn-ea"/>
                <a:cs typeface="+mn-cs"/>
              </a:rPr>
              <a:t>&lt;footer&gt;</a:t>
            </a:r>
            <a:endParaRPr lang="en-US">
              <a:latin typeface="+mn-lt"/>
              <a:ea typeface="+mn-ea"/>
              <a:cs typeface="+mn-cs"/>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4" name="PlaceHolder 1"/>
          <p:cNvSpPr>
            <a:spLocks noGrp="1"/>
          </p:cNvSpPr>
          <p:nvPr>
            <p:ph type="body"/>
          </p:nvPr>
        </p:nvSpPr>
        <p:spPr bwMode="auto">
          <a:xfrm>
            <a:off x="0" y="0"/>
            <a:ext cx="0" cy="4205288"/>
          </a:xfrm>
          <a:noFill/>
        </p:spPr>
        <p:txBody>
          <a:bodyPr/>
          <a:lstStyle/>
          <a:p>
            <a:pPr eaLnBrk="1" hangingPunct="1"/>
            <a:endParaRPr lang="en-US" smtClean="0"/>
          </a:p>
        </p:txBody>
      </p:sp>
      <p:sp>
        <p:nvSpPr>
          <p:cNvPr id="95235" name="TextShape 2"/>
          <p:cNvSpPr txBox="1">
            <a:spLocks noChangeArrowheads="1"/>
          </p:cNvSpPr>
          <p:nvPr/>
        </p:nvSpPr>
        <p:spPr bwMode="auto">
          <a:xfrm>
            <a:off x="0" y="0"/>
            <a:ext cx="0" cy="0"/>
          </a:xfrm>
          <a:prstGeom prst="rect">
            <a:avLst/>
          </a:prstGeom>
          <a:noFill/>
          <a:ln w="9525">
            <a:noFill/>
            <a:miter lim="800000"/>
            <a:headEnd/>
            <a:tailEnd/>
          </a:ln>
        </p:spPr>
        <p:txBody>
          <a:bodyPr lIns="90000" tIns="45000" rIns="90000" bIns="45000"/>
          <a:lstStyle/>
          <a:p>
            <a:fld id="{EC644F76-0801-4411-B305-29D6A7BDAA3A}" type="slidenum">
              <a:rPr lang="en-US">
                <a:solidFill>
                  <a:srgbClr val="000000"/>
                </a:solidFill>
              </a:rPr>
              <a:pPr/>
              <a:t>3</a:t>
            </a:fld>
            <a:fld id="{0679D43B-EFD9-43AB-B0AD-ACD07AD81D61}" type="slidenum">
              <a:rPr lang="en-US">
                <a:solidFill>
                  <a:srgbClr val="000000"/>
                </a:solidFill>
              </a:rPr>
              <a:pPr/>
              <a:t>3</a:t>
            </a:fld>
            <a:endParaRPr lang="en-US"/>
          </a:p>
        </p:txBody>
      </p:sp>
      <p:sp>
        <p:nvSpPr>
          <p:cNvPr id="4" name="Footer Placeholder 3"/>
          <p:cNvSpPr>
            <a:spLocks noGrp="1"/>
          </p:cNvSpPr>
          <p:nvPr>
            <p:ph type="ftr" sz="quarter"/>
          </p:nvPr>
        </p:nvSpPr>
        <p:spPr/>
        <p:txBody>
          <a:bodyPr/>
          <a:lstStyle/>
          <a:p>
            <a:pPr fontAlgn="auto">
              <a:spcBef>
                <a:spcPts val="0"/>
              </a:spcBef>
              <a:spcAft>
                <a:spcPts val="0"/>
              </a:spcAft>
              <a:defRPr/>
            </a:pPr>
            <a:r>
              <a:rPr lang="en-US">
                <a:latin typeface="+mn-lt"/>
                <a:ea typeface="+mn-ea"/>
                <a:cs typeface="+mn-cs"/>
              </a:rPr>
              <a:t>&lt;footer&gt;</a:t>
            </a:r>
            <a:endParaRPr lang="en-US">
              <a:latin typeface="+mn-lt"/>
              <a:ea typeface="+mn-ea"/>
              <a:cs typeface="+mn-cs"/>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PlaceHolder 1"/>
          <p:cNvSpPr>
            <a:spLocks noGrp="1"/>
          </p:cNvSpPr>
          <p:nvPr>
            <p:ph type="body"/>
          </p:nvPr>
        </p:nvSpPr>
        <p:spPr bwMode="auto">
          <a:xfrm>
            <a:off x="0" y="0"/>
            <a:ext cx="0" cy="4205288"/>
          </a:xfrm>
          <a:noFill/>
        </p:spPr>
        <p:txBody>
          <a:bodyPr/>
          <a:lstStyle/>
          <a:p>
            <a:pPr eaLnBrk="1" hangingPunct="1"/>
            <a:endParaRPr lang="en-US" smtClean="0"/>
          </a:p>
        </p:txBody>
      </p:sp>
      <p:sp>
        <p:nvSpPr>
          <p:cNvPr id="96259" name="TextShape 2"/>
          <p:cNvSpPr txBox="1">
            <a:spLocks noChangeArrowheads="1"/>
          </p:cNvSpPr>
          <p:nvPr/>
        </p:nvSpPr>
        <p:spPr bwMode="auto">
          <a:xfrm>
            <a:off x="0" y="0"/>
            <a:ext cx="0" cy="0"/>
          </a:xfrm>
          <a:prstGeom prst="rect">
            <a:avLst/>
          </a:prstGeom>
          <a:noFill/>
          <a:ln w="9525">
            <a:noFill/>
            <a:miter lim="800000"/>
            <a:headEnd/>
            <a:tailEnd/>
          </a:ln>
        </p:spPr>
        <p:txBody>
          <a:bodyPr lIns="90000" tIns="45000" rIns="90000" bIns="45000"/>
          <a:lstStyle/>
          <a:p>
            <a:fld id="{1A380AA4-CC22-4DCD-97A1-57A6A19315EB}" type="slidenum">
              <a:rPr lang="en-US">
                <a:solidFill>
                  <a:srgbClr val="000000"/>
                </a:solidFill>
              </a:rPr>
              <a:pPr/>
              <a:t>11</a:t>
            </a:fld>
            <a:fld id="{719FAA53-92B8-45DD-AE93-452A2C43A539}" type="slidenum">
              <a:rPr lang="en-US">
                <a:solidFill>
                  <a:srgbClr val="000000"/>
                </a:solidFill>
              </a:rPr>
              <a:pPr/>
              <a:t>11</a:t>
            </a:fld>
            <a:endParaRPr lang="en-US"/>
          </a:p>
        </p:txBody>
      </p:sp>
      <p:sp>
        <p:nvSpPr>
          <p:cNvPr id="4" name="Footer Placeholder 3"/>
          <p:cNvSpPr>
            <a:spLocks noGrp="1"/>
          </p:cNvSpPr>
          <p:nvPr>
            <p:ph type="ftr" sz="quarter"/>
          </p:nvPr>
        </p:nvSpPr>
        <p:spPr/>
        <p:txBody>
          <a:bodyPr/>
          <a:lstStyle/>
          <a:p>
            <a:pPr fontAlgn="auto">
              <a:spcBef>
                <a:spcPts val="0"/>
              </a:spcBef>
              <a:spcAft>
                <a:spcPts val="0"/>
              </a:spcAft>
              <a:defRPr/>
            </a:pPr>
            <a:r>
              <a:rPr lang="en-US">
                <a:latin typeface="+mn-lt"/>
                <a:ea typeface="+mn-ea"/>
                <a:cs typeface="+mn-cs"/>
              </a:rPr>
              <a:t>&lt;footer&gt;</a:t>
            </a:r>
            <a:endParaRPr lang="en-US">
              <a:latin typeface="+mn-lt"/>
              <a:ea typeface="+mn-ea"/>
              <a:cs typeface="+mn-cs"/>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PlaceHolder 1"/>
          <p:cNvSpPr>
            <a:spLocks noGrp="1"/>
          </p:cNvSpPr>
          <p:nvPr>
            <p:ph type="body"/>
          </p:nvPr>
        </p:nvSpPr>
        <p:spPr bwMode="auto">
          <a:xfrm>
            <a:off x="0" y="0"/>
            <a:ext cx="0" cy="4205288"/>
          </a:xfrm>
          <a:noFill/>
        </p:spPr>
        <p:txBody>
          <a:bodyPr/>
          <a:lstStyle/>
          <a:p>
            <a:pPr eaLnBrk="1" hangingPunct="1"/>
            <a:endParaRPr lang="en-US" smtClean="0"/>
          </a:p>
        </p:txBody>
      </p:sp>
      <p:sp>
        <p:nvSpPr>
          <p:cNvPr id="97283" name="TextShape 2"/>
          <p:cNvSpPr txBox="1">
            <a:spLocks noChangeArrowheads="1"/>
          </p:cNvSpPr>
          <p:nvPr/>
        </p:nvSpPr>
        <p:spPr bwMode="auto">
          <a:xfrm>
            <a:off x="0" y="0"/>
            <a:ext cx="0" cy="0"/>
          </a:xfrm>
          <a:prstGeom prst="rect">
            <a:avLst/>
          </a:prstGeom>
          <a:noFill/>
          <a:ln w="9525">
            <a:noFill/>
            <a:miter lim="800000"/>
            <a:headEnd/>
            <a:tailEnd/>
          </a:ln>
        </p:spPr>
        <p:txBody>
          <a:bodyPr lIns="90000" tIns="45000" rIns="90000" bIns="45000"/>
          <a:lstStyle/>
          <a:p>
            <a:fld id="{18BA5AB8-F9D8-4DA2-AEF3-9D0297721772}" type="slidenum">
              <a:rPr lang="en-US">
                <a:solidFill>
                  <a:srgbClr val="000000"/>
                </a:solidFill>
              </a:rPr>
              <a:pPr/>
              <a:t>14</a:t>
            </a:fld>
            <a:fld id="{48D03EAE-D13F-435F-B6A0-4A2DA3602489}" type="slidenum">
              <a:rPr lang="en-US">
                <a:solidFill>
                  <a:srgbClr val="000000"/>
                </a:solidFill>
              </a:rPr>
              <a:pPr/>
              <a:t>14</a:t>
            </a:fld>
            <a:endParaRPr lang="en-US"/>
          </a:p>
        </p:txBody>
      </p:sp>
      <p:sp>
        <p:nvSpPr>
          <p:cNvPr id="4" name="Footer Placeholder 3"/>
          <p:cNvSpPr>
            <a:spLocks noGrp="1"/>
          </p:cNvSpPr>
          <p:nvPr>
            <p:ph type="ftr" sz="quarter"/>
          </p:nvPr>
        </p:nvSpPr>
        <p:spPr/>
        <p:txBody>
          <a:bodyPr/>
          <a:lstStyle/>
          <a:p>
            <a:pPr fontAlgn="auto">
              <a:spcBef>
                <a:spcPts val="0"/>
              </a:spcBef>
              <a:spcAft>
                <a:spcPts val="0"/>
              </a:spcAft>
              <a:defRPr/>
            </a:pPr>
            <a:r>
              <a:rPr lang="en-US">
                <a:latin typeface="+mn-lt"/>
                <a:ea typeface="+mn-ea"/>
                <a:cs typeface="+mn-cs"/>
              </a:rPr>
              <a:t>&lt;footer&gt;</a:t>
            </a:r>
            <a:endParaRPr lang="en-US">
              <a:latin typeface="+mn-lt"/>
              <a:ea typeface="+mn-ea"/>
              <a:cs typeface="+mn-cs"/>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6" name="PlaceHolder 1"/>
          <p:cNvSpPr>
            <a:spLocks noGrp="1"/>
          </p:cNvSpPr>
          <p:nvPr>
            <p:ph type="body"/>
          </p:nvPr>
        </p:nvSpPr>
        <p:spPr bwMode="auto">
          <a:xfrm>
            <a:off x="0" y="0"/>
            <a:ext cx="0" cy="4205288"/>
          </a:xfrm>
          <a:noFill/>
        </p:spPr>
        <p:txBody>
          <a:bodyPr/>
          <a:lstStyle/>
          <a:p>
            <a:pPr eaLnBrk="1" hangingPunct="1"/>
            <a:endParaRPr lang="en-US" smtClean="0"/>
          </a:p>
        </p:txBody>
      </p:sp>
      <p:sp>
        <p:nvSpPr>
          <p:cNvPr id="98307" name="TextShape 2"/>
          <p:cNvSpPr txBox="1">
            <a:spLocks noChangeArrowheads="1"/>
          </p:cNvSpPr>
          <p:nvPr/>
        </p:nvSpPr>
        <p:spPr bwMode="auto">
          <a:xfrm>
            <a:off x="0" y="0"/>
            <a:ext cx="0" cy="0"/>
          </a:xfrm>
          <a:prstGeom prst="rect">
            <a:avLst/>
          </a:prstGeom>
          <a:noFill/>
          <a:ln w="9525">
            <a:noFill/>
            <a:miter lim="800000"/>
            <a:headEnd/>
            <a:tailEnd/>
          </a:ln>
        </p:spPr>
        <p:txBody>
          <a:bodyPr lIns="90000" tIns="45000" rIns="90000" bIns="45000"/>
          <a:lstStyle/>
          <a:p>
            <a:fld id="{9100EC47-5072-4B93-9AB7-DB2E7C2A0A80}" type="slidenum">
              <a:rPr lang="en-US">
                <a:solidFill>
                  <a:srgbClr val="000000"/>
                </a:solidFill>
              </a:rPr>
              <a:pPr/>
              <a:t>26</a:t>
            </a:fld>
            <a:fld id="{2DF1AC56-1F53-4CC8-BA20-E5CAE3DEEAE2}" type="slidenum">
              <a:rPr lang="en-US">
                <a:solidFill>
                  <a:srgbClr val="000000"/>
                </a:solidFill>
              </a:rPr>
              <a:pPr/>
              <a:t>26</a:t>
            </a:fld>
            <a:endParaRPr lang="en-US"/>
          </a:p>
        </p:txBody>
      </p:sp>
      <p:sp>
        <p:nvSpPr>
          <p:cNvPr id="4" name="Footer Placeholder 3"/>
          <p:cNvSpPr>
            <a:spLocks noGrp="1"/>
          </p:cNvSpPr>
          <p:nvPr>
            <p:ph type="ftr" sz="quarter"/>
          </p:nvPr>
        </p:nvSpPr>
        <p:spPr/>
        <p:txBody>
          <a:bodyPr/>
          <a:lstStyle/>
          <a:p>
            <a:pPr fontAlgn="auto">
              <a:spcBef>
                <a:spcPts val="0"/>
              </a:spcBef>
              <a:spcAft>
                <a:spcPts val="0"/>
              </a:spcAft>
              <a:defRPr/>
            </a:pPr>
            <a:r>
              <a:rPr lang="en-US">
                <a:latin typeface="+mn-lt"/>
                <a:ea typeface="+mn-ea"/>
                <a:cs typeface="+mn-cs"/>
              </a:rPr>
              <a:t>&lt;footer&gt;</a:t>
            </a:r>
            <a:endParaRPr lang="en-US">
              <a:latin typeface="+mn-lt"/>
              <a:ea typeface="+mn-ea"/>
              <a:cs typeface="+mn-cs"/>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30" name="PlaceHolder 1"/>
          <p:cNvSpPr>
            <a:spLocks noGrp="1"/>
          </p:cNvSpPr>
          <p:nvPr>
            <p:ph type="body"/>
          </p:nvPr>
        </p:nvSpPr>
        <p:spPr bwMode="auto">
          <a:xfrm>
            <a:off x="0" y="0"/>
            <a:ext cx="0" cy="4205288"/>
          </a:xfrm>
          <a:noFill/>
        </p:spPr>
        <p:txBody>
          <a:bodyPr/>
          <a:lstStyle/>
          <a:p>
            <a:pPr eaLnBrk="1" hangingPunct="1"/>
            <a:endParaRPr lang="en-US" smtClean="0"/>
          </a:p>
        </p:txBody>
      </p:sp>
      <p:sp>
        <p:nvSpPr>
          <p:cNvPr id="99331" name="TextShape 2"/>
          <p:cNvSpPr txBox="1">
            <a:spLocks noChangeArrowheads="1"/>
          </p:cNvSpPr>
          <p:nvPr/>
        </p:nvSpPr>
        <p:spPr bwMode="auto">
          <a:xfrm>
            <a:off x="0" y="0"/>
            <a:ext cx="0" cy="0"/>
          </a:xfrm>
          <a:prstGeom prst="rect">
            <a:avLst/>
          </a:prstGeom>
          <a:noFill/>
          <a:ln w="9525">
            <a:noFill/>
            <a:miter lim="800000"/>
            <a:headEnd/>
            <a:tailEnd/>
          </a:ln>
        </p:spPr>
        <p:txBody>
          <a:bodyPr lIns="90000" tIns="45000" rIns="90000" bIns="45000"/>
          <a:lstStyle/>
          <a:p>
            <a:fld id="{879CC4BC-D364-454A-BDA9-ABE9880EF773}" type="slidenum">
              <a:rPr lang="en-US">
                <a:solidFill>
                  <a:srgbClr val="000000"/>
                </a:solidFill>
              </a:rPr>
              <a:pPr/>
              <a:t>33</a:t>
            </a:fld>
            <a:fld id="{A269AB6E-35C4-4377-9A98-318001EEE84B}" type="slidenum">
              <a:rPr lang="en-US">
                <a:solidFill>
                  <a:srgbClr val="000000"/>
                </a:solidFill>
              </a:rPr>
              <a:pPr/>
              <a:t>33</a:t>
            </a:fld>
            <a:endParaRPr lang="en-US"/>
          </a:p>
        </p:txBody>
      </p:sp>
      <p:sp>
        <p:nvSpPr>
          <p:cNvPr id="4" name="Footer Placeholder 3"/>
          <p:cNvSpPr>
            <a:spLocks noGrp="1"/>
          </p:cNvSpPr>
          <p:nvPr>
            <p:ph type="ftr" sz="quarter"/>
          </p:nvPr>
        </p:nvSpPr>
        <p:spPr/>
        <p:txBody>
          <a:bodyPr/>
          <a:lstStyle/>
          <a:p>
            <a:pPr fontAlgn="auto">
              <a:spcBef>
                <a:spcPts val="0"/>
              </a:spcBef>
              <a:spcAft>
                <a:spcPts val="0"/>
              </a:spcAft>
              <a:defRPr/>
            </a:pPr>
            <a:r>
              <a:rPr lang="en-US">
                <a:latin typeface="+mn-lt"/>
                <a:ea typeface="+mn-ea"/>
                <a:cs typeface="+mn-cs"/>
              </a:rPr>
              <a:t>&lt;footer&gt;</a:t>
            </a:r>
            <a:endParaRPr lang="en-US">
              <a:latin typeface="+mn-lt"/>
              <a:ea typeface="+mn-ea"/>
              <a:cs typeface="+mn-cs"/>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4" name="PlaceHolder 1"/>
          <p:cNvSpPr>
            <a:spLocks noGrp="1"/>
          </p:cNvSpPr>
          <p:nvPr>
            <p:ph type="body"/>
          </p:nvPr>
        </p:nvSpPr>
        <p:spPr bwMode="auto">
          <a:xfrm>
            <a:off x="0" y="0"/>
            <a:ext cx="0" cy="4205288"/>
          </a:xfrm>
          <a:noFill/>
        </p:spPr>
        <p:txBody>
          <a:bodyPr/>
          <a:lstStyle/>
          <a:p>
            <a:pPr eaLnBrk="1" hangingPunct="1"/>
            <a:endParaRPr lang="en-US" smtClean="0"/>
          </a:p>
        </p:txBody>
      </p:sp>
      <p:sp>
        <p:nvSpPr>
          <p:cNvPr id="100355" name="TextShape 2"/>
          <p:cNvSpPr txBox="1">
            <a:spLocks noChangeArrowheads="1"/>
          </p:cNvSpPr>
          <p:nvPr/>
        </p:nvSpPr>
        <p:spPr bwMode="auto">
          <a:xfrm>
            <a:off x="0" y="0"/>
            <a:ext cx="0" cy="0"/>
          </a:xfrm>
          <a:prstGeom prst="rect">
            <a:avLst/>
          </a:prstGeom>
          <a:noFill/>
          <a:ln w="9525">
            <a:noFill/>
            <a:miter lim="800000"/>
            <a:headEnd/>
            <a:tailEnd/>
          </a:ln>
        </p:spPr>
        <p:txBody>
          <a:bodyPr lIns="90000" tIns="45000" rIns="90000" bIns="45000"/>
          <a:lstStyle/>
          <a:p>
            <a:fld id="{36AAAEF6-E88E-4D1A-8303-A6D629335E95}" type="slidenum">
              <a:rPr lang="en-US">
                <a:solidFill>
                  <a:srgbClr val="000000"/>
                </a:solidFill>
              </a:rPr>
              <a:pPr/>
              <a:t>38</a:t>
            </a:fld>
            <a:fld id="{60BE0B5C-670B-4307-AC93-30334C7A986F}" type="slidenum">
              <a:rPr lang="en-US">
                <a:solidFill>
                  <a:srgbClr val="000000"/>
                </a:solidFill>
              </a:rPr>
              <a:pPr/>
              <a:t>38</a:t>
            </a:fld>
            <a:endParaRPr lang="en-US"/>
          </a:p>
        </p:txBody>
      </p:sp>
      <p:sp>
        <p:nvSpPr>
          <p:cNvPr id="4" name="Footer Placeholder 3"/>
          <p:cNvSpPr>
            <a:spLocks noGrp="1"/>
          </p:cNvSpPr>
          <p:nvPr>
            <p:ph type="ftr" sz="quarter"/>
          </p:nvPr>
        </p:nvSpPr>
        <p:spPr/>
        <p:txBody>
          <a:bodyPr/>
          <a:lstStyle/>
          <a:p>
            <a:pPr fontAlgn="auto">
              <a:spcBef>
                <a:spcPts val="0"/>
              </a:spcBef>
              <a:spcAft>
                <a:spcPts val="0"/>
              </a:spcAft>
              <a:defRPr/>
            </a:pPr>
            <a:r>
              <a:rPr lang="en-US">
                <a:latin typeface="+mn-lt"/>
                <a:ea typeface="+mn-ea"/>
                <a:cs typeface="+mn-cs"/>
              </a:rPr>
              <a:t>&lt;footer&gt;</a:t>
            </a:r>
            <a:endParaRPr lang="en-US">
              <a:latin typeface="+mn-lt"/>
              <a:ea typeface="+mn-ea"/>
              <a:cs typeface="+mn-cs"/>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8" name="PlaceHolder 1"/>
          <p:cNvSpPr>
            <a:spLocks noGrp="1"/>
          </p:cNvSpPr>
          <p:nvPr>
            <p:ph type="body"/>
          </p:nvPr>
        </p:nvSpPr>
        <p:spPr bwMode="auto">
          <a:xfrm>
            <a:off x="0" y="0"/>
            <a:ext cx="0" cy="4205288"/>
          </a:xfrm>
          <a:noFill/>
        </p:spPr>
        <p:txBody>
          <a:bodyPr/>
          <a:lstStyle/>
          <a:p>
            <a:pPr eaLnBrk="1" hangingPunct="1"/>
            <a:endParaRPr lang="en-US" smtClean="0"/>
          </a:p>
        </p:txBody>
      </p:sp>
      <p:sp>
        <p:nvSpPr>
          <p:cNvPr id="101379" name="TextShape 2"/>
          <p:cNvSpPr txBox="1">
            <a:spLocks noChangeArrowheads="1"/>
          </p:cNvSpPr>
          <p:nvPr/>
        </p:nvSpPr>
        <p:spPr bwMode="auto">
          <a:xfrm>
            <a:off x="0" y="0"/>
            <a:ext cx="0" cy="0"/>
          </a:xfrm>
          <a:prstGeom prst="rect">
            <a:avLst/>
          </a:prstGeom>
          <a:noFill/>
          <a:ln w="9525">
            <a:noFill/>
            <a:miter lim="800000"/>
            <a:headEnd/>
            <a:tailEnd/>
          </a:ln>
        </p:spPr>
        <p:txBody>
          <a:bodyPr lIns="90000" tIns="45000" rIns="90000" bIns="45000"/>
          <a:lstStyle/>
          <a:p>
            <a:fld id="{67036C39-2981-4DAE-A656-7889F4FA1A39}" type="slidenum">
              <a:rPr lang="en-US">
                <a:solidFill>
                  <a:srgbClr val="000000"/>
                </a:solidFill>
              </a:rPr>
              <a:pPr/>
              <a:t>43</a:t>
            </a:fld>
            <a:fld id="{13686EB0-68DF-4965-A5A0-BEB105BDF76C}" type="slidenum">
              <a:rPr lang="en-US">
                <a:solidFill>
                  <a:srgbClr val="000000"/>
                </a:solidFill>
              </a:rPr>
              <a:pPr/>
              <a:t>43</a:t>
            </a:fld>
            <a:endParaRPr lang="en-US"/>
          </a:p>
        </p:txBody>
      </p:sp>
      <p:sp>
        <p:nvSpPr>
          <p:cNvPr id="4" name="Footer Placeholder 3"/>
          <p:cNvSpPr>
            <a:spLocks noGrp="1"/>
          </p:cNvSpPr>
          <p:nvPr>
            <p:ph type="ftr" sz="quarter"/>
          </p:nvPr>
        </p:nvSpPr>
        <p:spPr/>
        <p:txBody>
          <a:bodyPr/>
          <a:lstStyle/>
          <a:p>
            <a:pPr fontAlgn="auto">
              <a:spcBef>
                <a:spcPts val="0"/>
              </a:spcBef>
              <a:spcAft>
                <a:spcPts val="0"/>
              </a:spcAft>
              <a:defRPr/>
            </a:pPr>
            <a:r>
              <a:rPr lang="en-US">
                <a:latin typeface="+mn-lt"/>
                <a:ea typeface="+mn-ea"/>
                <a:cs typeface="+mn-cs"/>
              </a:rPr>
              <a:t>&lt;footer&gt;</a:t>
            </a:r>
            <a:endParaRPr lang="en-US">
              <a:latin typeface="+mn-lt"/>
              <a:ea typeface="+mn-ea"/>
              <a:cs typeface="+mn-cs"/>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1 Slide">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J Layout">
    <p:spTree>
      <p:nvGrpSpPr>
        <p:cNvPr id="1" name=""/>
        <p:cNvGrpSpPr/>
        <p:nvPr/>
      </p:nvGrpSpPr>
      <p:grpSpPr>
        <a:xfrm>
          <a:off x="0" y="0"/>
          <a:ext cx="0" cy="0"/>
          <a:chOff x="0" y="0"/>
          <a:chExt cx="0" cy="0"/>
        </a:xfrm>
      </p:grpSpPr>
      <p:sp>
        <p:nvSpPr>
          <p:cNvPr id="2" name="Slide Number Placeholder 2"/>
          <p:cNvSpPr>
            <a:spLocks noGrp="1"/>
          </p:cNvSpPr>
          <p:nvPr>
            <p:ph type="sldNum" idx="10"/>
          </p:nvPr>
        </p:nvSpPr>
        <p:spPr>
          <a:xfrm>
            <a:off x="6934200" y="6492875"/>
            <a:ext cx="2133600" cy="365125"/>
          </a:xfrm>
        </p:spPr>
        <p:txBody>
          <a:bodyPr/>
          <a:lstStyle>
            <a:lvl1pPr algn="r">
              <a:defRPr/>
            </a:lvl1pPr>
          </a:lstStyle>
          <a:p>
            <a:fld id="{31BC6135-BE3A-4ED0-8A54-3FD31A79FCC6}" type="slidenum">
              <a:rPr lang="en-US"/>
              <a:pPr/>
              <a:t>‹#›</a:t>
            </a:fld>
            <a:endParaRPr lang="en-US"/>
          </a:p>
        </p:txBody>
      </p:sp>
      <p:sp>
        <p:nvSpPr>
          <p:cNvPr id="3" name="Date Placeholder 3"/>
          <p:cNvSpPr>
            <a:spLocks noGrp="1"/>
          </p:cNvSpPr>
          <p:nvPr>
            <p:ph type="dt" idx="11"/>
          </p:nvPr>
        </p:nvSpPr>
        <p:spPr/>
        <p:txBody>
          <a:bodyPr/>
          <a:lstStyle>
            <a:lvl1pPr>
              <a:defRPr/>
            </a:lvl1pPr>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image" Target="../media/image2.jpeg"/><Relationship Id="rId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9" name="PlaceHolder 5"/>
          <p:cNvSpPr>
            <a:spLocks noGrp="1"/>
          </p:cNvSpPr>
          <p:nvPr>
            <p:ph type="sldNum"/>
          </p:nvPr>
        </p:nvSpPr>
        <p:spPr>
          <a:xfrm>
            <a:off x="6553200" y="6356350"/>
            <a:ext cx="2133600" cy="365125"/>
          </a:xfrm>
          <a:prstGeom prst="rect">
            <a:avLst/>
          </a:prstGeom>
        </p:spPr>
        <p:txBody>
          <a:bodyPr vert="horz" wrap="square" lIns="90000" tIns="45000" rIns="90000" bIns="45000" numCol="1" anchor="t" anchorCtr="0" compatLnSpc="1">
            <a:prstTxWarp prst="textNoShape">
              <a:avLst/>
            </a:prstTxWarp>
          </a:bodyPr>
          <a:lstStyle>
            <a:lvl1pPr>
              <a:defRPr sz="1200">
                <a:solidFill>
                  <a:srgbClr val="8B8B8B"/>
                </a:solidFill>
              </a:defRPr>
            </a:lvl1pPr>
          </a:lstStyle>
          <a:p>
            <a:fld id="{59F9B56D-BC0F-4B7B-9F3A-90A86F04C256}" type="slidenum">
              <a:rPr lang="en-US"/>
              <a:pPr/>
              <a:t>‹#›</a:t>
            </a:fld>
            <a:endParaRPr lang="en-US"/>
          </a:p>
        </p:txBody>
      </p:sp>
      <p:sp>
        <p:nvSpPr>
          <p:cNvPr id="1027" name="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0000" tIns="45000" rIns="90000" bIns="45000" numCol="1" anchor="t" anchorCtr="0" compatLnSpc="1">
            <a:prstTxWarp prst="textNoShape">
              <a:avLst/>
            </a:prstTxWarp>
          </a:bodyPr>
          <a:lstStyle/>
          <a:p>
            <a:pPr lvl="0"/>
            <a:r>
              <a:rPr lang="en-US" smtClean="0"/>
              <a:t>Click to edit the title text formatClick to edit Master title style</a:t>
            </a:r>
          </a:p>
        </p:txBody>
      </p:sp>
      <p:sp>
        <p:nvSpPr>
          <p:cNvPr id="6" name="PlaceHolder 2"/>
          <p:cNvSpPr>
            <a:spLocks noGrp="1"/>
          </p:cNvSpPr>
          <p:nvPr>
            <p:ph type="body"/>
          </p:nvPr>
        </p:nvSpPr>
        <p:spPr>
          <a:xfrm>
            <a:off x="457200" y="1600200"/>
            <a:ext cx="8229600" cy="4525963"/>
          </a:xfrm>
          <a:prstGeom prst="rect">
            <a:avLst/>
          </a:prstGeom>
        </p:spPr>
        <p:txBody>
          <a:bodyPr vert="horz" wrap="square" lIns="90000" tIns="45000" rIns="90000" bIns="45000" numCol="1" anchor="t" anchorCtr="0" compatLnSpc="1">
            <a:prstTxWarp prst="textNoShape">
              <a:avLst/>
            </a:prstTxWarp>
          </a:bodyPr>
          <a:lstStyle/>
          <a:p>
            <a:pPr lvl="0"/>
            <a:r>
              <a:rPr lang="en-US" smtClean="0"/>
              <a:t>Click to edit the outline text format</a:t>
            </a:r>
          </a:p>
          <a:p>
            <a:pPr lvl="1"/>
            <a:r>
              <a:rPr lang="en-US" smtClean="0"/>
              <a:t>Second Outline Level</a:t>
            </a:r>
          </a:p>
          <a:p>
            <a:pPr lvl="2"/>
            <a:r>
              <a:rPr lang="en-US" smtClean="0"/>
              <a:t>Third Outline Level</a:t>
            </a:r>
          </a:p>
          <a:p>
            <a:pPr lvl="3"/>
            <a:r>
              <a:rPr lang="en-US" smtClean="0"/>
              <a:t>Fourth Outline Level</a:t>
            </a:r>
          </a:p>
          <a:p>
            <a:pPr lvl="4"/>
            <a:r>
              <a:rPr lang="en-US" smtClean="0"/>
              <a:t>Fifth Outline Level</a:t>
            </a:r>
          </a:p>
          <a:p>
            <a:pPr lvl="4"/>
            <a:r>
              <a:rPr lang="en-US" smtClean="0"/>
              <a:t>Sixth Outline Level</a:t>
            </a:r>
          </a:p>
          <a:p>
            <a:pPr lvl="4"/>
            <a:r>
              <a:rPr lang="en-US" smtClean="0"/>
              <a:t>Seventh Outline Level</a:t>
            </a:r>
          </a:p>
          <a:p>
            <a:pPr lvl="4"/>
            <a:r>
              <a:rPr lang="en-US" smtClean="0"/>
              <a:t>Eighth Outline Level</a:t>
            </a:r>
          </a:p>
          <a:p>
            <a:pPr lvl="0"/>
            <a:r>
              <a:rPr lang="en-US" smtClean="0"/>
              <a:t>Ninth Outline LevelClick to edit Master text styles</a:t>
            </a:r>
          </a:p>
          <a:p>
            <a:pPr lvl="1"/>
            <a:r>
              <a:rPr lang="en-US" smtClean="0"/>
              <a:t>Second level</a:t>
            </a:r>
          </a:p>
          <a:p>
            <a:pPr lvl="1"/>
            <a:r>
              <a:rPr lang="en-US" smtClean="0"/>
              <a:t>Third level</a:t>
            </a:r>
          </a:p>
          <a:p>
            <a:pPr lvl="2"/>
            <a:r>
              <a:rPr lang="en-US" smtClean="0"/>
              <a:t>Fourth level</a:t>
            </a:r>
          </a:p>
          <a:p>
            <a:pPr lvl="3"/>
            <a:r>
              <a:rPr lang="en-US" smtClean="0"/>
              <a:t>Fifth level</a:t>
            </a:r>
          </a:p>
        </p:txBody>
      </p:sp>
      <p:sp>
        <p:nvSpPr>
          <p:cNvPr id="7" name="PlaceHolder 3"/>
          <p:cNvSpPr>
            <a:spLocks noGrp="1"/>
          </p:cNvSpPr>
          <p:nvPr>
            <p:ph type="dt"/>
          </p:nvPr>
        </p:nvSpPr>
        <p:spPr>
          <a:xfrm>
            <a:off x="457200" y="6356350"/>
            <a:ext cx="2133600" cy="365125"/>
          </a:xfrm>
          <a:prstGeom prst="rect">
            <a:avLst/>
          </a:prstGeom>
        </p:spPr>
        <p:txBody>
          <a:bodyPr vert="horz" wrap="square" lIns="90000" tIns="45000" rIns="90000" bIns="45000" numCol="1" anchor="t" anchorCtr="0" compatLnSpc="1">
            <a:prstTxWarp prst="textNoShape">
              <a:avLst/>
            </a:prstTxWarp>
          </a:bodyPr>
          <a:lstStyle>
            <a:lvl1pPr>
              <a:defRPr sz="1200">
                <a:solidFill>
                  <a:srgbClr val="8B8B8B"/>
                </a:solidFill>
              </a:defRPr>
            </a:lvl1pPr>
          </a:lstStyle>
          <a:p>
            <a:endParaRPr lang="en-US"/>
          </a:p>
        </p:txBody>
      </p:sp>
      <p:sp>
        <p:nvSpPr>
          <p:cNvPr id="8" name="PlaceHolder 4"/>
          <p:cNvSpPr>
            <a:spLocks noGrp="1"/>
          </p:cNvSpPr>
          <p:nvPr>
            <p:ph type="ftr"/>
          </p:nvPr>
        </p:nvSpPr>
        <p:spPr>
          <a:xfrm>
            <a:off x="3124200" y="6356350"/>
            <a:ext cx="2895600" cy="365125"/>
          </a:xfrm>
          <a:prstGeom prst="rect">
            <a:avLst/>
          </a:prstGeom>
        </p:spPr>
        <p:txBody>
          <a:bodyPr vert="horz" wrap="square" lIns="90000" tIns="45000" rIns="90000" bIns="45000" numCol="1" anchor="t" anchorCtr="0" compatLnSpc="1">
            <a:prstTxWarp prst="textNoShape">
              <a:avLst/>
            </a:prstTxWarp>
          </a:bodyPr>
          <a:lstStyle>
            <a:lvl1pPr>
              <a:defRPr/>
            </a:lvl1pPr>
          </a:lstStyle>
          <a:p>
            <a:endParaRPr lang="en-US"/>
          </a:p>
        </p:txBody>
      </p:sp>
      <p:pic>
        <p:nvPicPr>
          <p:cNvPr id="1031" name="Picture 10" descr="DCSFBronzeBadge220x220.png"/>
          <p:cNvPicPr>
            <a:picLocks noChangeAspect="1"/>
          </p:cNvPicPr>
          <p:nvPr userDrawn="1"/>
        </p:nvPicPr>
        <p:blipFill>
          <a:blip r:embed="rId4"/>
          <a:srcRect/>
          <a:stretch>
            <a:fillRect/>
          </a:stretch>
        </p:blipFill>
        <p:spPr bwMode="auto">
          <a:xfrm>
            <a:off x="7467600" y="160338"/>
            <a:ext cx="1519238" cy="1668462"/>
          </a:xfrm>
          <a:prstGeom prst="rect">
            <a:avLst/>
          </a:prstGeom>
          <a:noFill/>
          <a:ln w="9525">
            <a:noFill/>
            <a:miter lim="800000"/>
            <a:headEnd/>
            <a:tailEnd/>
          </a:ln>
        </p:spPr>
      </p:pic>
      <p:pic>
        <p:nvPicPr>
          <p:cNvPr id="1032" name="Picture 13" descr="Blisstering-Logo-Mid-Resolution.jpg"/>
          <p:cNvPicPr>
            <a:picLocks noChangeAspect="1"/>
          </p:cNvPicPr>
          <p:nvPr userDrawn="1"/>
        </p:nvPicPr>
        <p:blipFill>
          <a:blip r:embed="rId5"/>
          <a:srcRect/>
          <a:stretch>
            <a:fillRect/>
          </a:stretch>
        </p:blipFill>
        <p:spPr bwMode="auto">
          <a:xfrm>
            <a:off x="304800" y="152400"/>
            <a:ext cx="2362200" cy="750888"/>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3672" r:id="rId1"/>
    <p:sldLayoutId id="2147483673" r:id="rId2"/>
  </p:sldLayoutIdLst>
  <p:hf hdr="0" ftr="0" dt="0"/>
  <p:txStyles>
    <p:titleStyle>
      <a:lvl1pPr algn="ctr" rtl="0" eaLnBrk="0" fontAlgn="base" hangingPunct="0">
        <a:spcBef>
          <a:spcPct val="0"/>
        </a:spcBef>
        <a:spcAft>
          <a:spcPct val="0"/>
        </a:spcAft>
        <a:defRPr sz="4400">
          <a:solidFill>
            <a:srgbClr val="000099"/>
          </a:solidFill>
          <a:latin typeface="Arial" pitchFamily="34" charset="0"/>
        </a:defRPr>
      </a:lvl1pPr>
      <a:lvl2pPr algn="ctr" rtl="0" eaLnBrk="0" fontAlgn="base" hangingPunct="0">
        <a:spcBef>
          <a:spcPct val="0"/>
        </a:spcBef>
        <a:spcAft>
          <a:spcPct val="0"/>
        </a:spcAft>
        <a:defRPr sz="4400">
          <a:solidFill>
            <a:srgbClr val="000099"/>
          </a:solidFill>
          <a:latin typeface="Arial" pitchFamily="34" charset="0"/>
        </a:defRPr>
      </a:lvl2pPr>
      <a:lvl3pPr algn="ctr" rtl="0" eaLnBrk="0" fontAlgn="base" hangingPunct="0">
        <a:spcBef>
          <a:spcPct val="0"/>
        </a:spcBef>
        <a:spcAft>
          <a:spcPct val="0"/>
        </a:spcAft>
        <a:defRPr sz="4400">
          <a:solidFill>
            <a:srgbClr val="000099"/>
          </a:solidFill>
          <a:latin typeface="Arial" pitchFamily="34" charset="0"/>
        </a:defRPr>
      </a:lvl3pPr>
      <a:lvl4pPr algn="ctr" rtl="0" eaLnBrk="0" fontAlgn="base" hangingPunct="0">
        <a:spcBef>
          <a:spcPct val="0"/>
        </a:spcBef>
        <a:spcAft>
          <a:spcPct val="0"/>
        </a:spcAft>
        <a:defRPr sz="4400">
          <a:solidFill>
            <a:srgbClr val="000099"/>
          </a:solidFill>
          <a:latin typeface="Arial" pitchFamily="34" charset="0"/>
        </a:defRPr>
      </a:lvl4pPr>
      <a:lvl5pPr algn="ctr" rtl="0" eaLnBrk="0" fontAlgn="base" hangingPunct="0">
        <a:spcBef>
          <a:spcPct val="0"/>
        </a:spcBef>
        <a:spcAft>
          <a:spcPct val="0"/>
        </a:spcAft>
        <a:defRPr sz="4400">
          <a:solidFill>
            <a:srgbClr val="000099"/>
          </a:solidFill>
          <a:latin typeface="Arial" pitchFamily="34" charset="0"/>
        </a:defRPr>
      </a:lvl5pPr>
      <a:lvl6pPr marL="457200" algn="ctr" rtl="0" eaLnBrk="0" fontAlgn="base" hangingPunct="0">
        <a:spcBef>
          <a:spcPct val="0"/>
        </a:spcBef>
        <a:spcAft>
          <a:spcPct val="0"/>
        </a:spcAft>
        <a:defRPr sz="4400">
          <a:solidFill>
            <a:schemeClr val="tx2"/>
          </a:solidFill>
          <a:latin typeface="Arial" pitchFamily="34" charset="0"/>
        </a:defRPr>
      </a:lvl6pPr>
      <a:lvl7pPr marL="914400" algn="ctr" rtl="0" eaLnBrk="0" fontAlgn="base" hangingPunct="0">
        <a:spcBef>
          <a:spcPct val="0"/>
        </a:spcBef>
        <a:spcAft>
          <a:spcPct val="0"/>
        </a:spcAft>
        <a:defRPr sz="4400">
          <a:solidFill>
            <a:schemeClr val="tx2"/>
          </a:solidFill>
          <a:latin typeface="Arial" pitchFamily="34" charset="0"/>
        </a:defRPr>
      </a:lvl7pPr>
      <a:lvl8pPr marL="1371600" algn="ctr" rtl="0" eaLnBrk="0" fontAlgn="base" hangingPunct="0">
        <a:spcBef>
          <a:spcPct val="0"/>
        </a:spcBef>
        <a:spcAft>
          <a:spcPct val="0"/>
        </a:spcAft>
        <a:defRPr sz="4400">
          <a:solidFill>
            <a:schemeClr val="tx2"/>
          </a:solidFill>
          <a:latin typeface="Arial" pitchFamily="34" charset="0"/>
        </a:defRPr>
      </a:lvl8pPr>
      <a:lvl9pPr marL="1828800" algn="ctr" rtl="0" eaLnBrk="0" fontAlgn="base" hangingPunct="0">
        <a:spcBef>
          <a:spcPct val="0"/>
        </a:spcBef>
        <a:spcAft>
          <a:spcPct val="0"/>
        </a:spcAft>
        <a:defRPr sz="4400">
          <a:solidFill>
            <a:schemeClr val="tx2"/>
          </a:solidFill>
          <a:latin typeface="Arial" pitchFamily="34" charset="0"/>
        </a:defRPr>
      </a:lvl9pPr>
    </p:titleStyle>
    <p:bodyStyle>
      <a:lvl1pPr marL="342900" indent="-342900" algn="l" rtl="0" eaLnBrk="0" fontAlgn="base" hangingPunct="0">
        <a:spcBef>
          <a:spcPct val="20000"/>
        </a:spcBef>
        <a:spcAft>
          <a:spcPct val="0"/>
        </a:spcAft>
        <a:buChar char="•"/>
        <a:defRPr sz="3200">
          <a:solidFill>
            <a:schemeClr val="tx1"/>
          </a:solidFill>
          <a:latin typeface="Arial" pitchFamily="34" charset="0"/>
        </a:defRPr>
      </a:lvl1pPr>
      <a:lvl2pPr marL="742950" indent="-285750" algn="l" rtl="0" eaLnBrk="0" fontAlgn="base" hangingPunct="0">
        <a:spcBef>
          <a:spcPct val="20000"/>
        </a:spcBef>
        <a:spcAft>
          <a:spcPct val="0"/>
        </a:spcAft>
        <a:buChar char="–"/>
        <a:defRPr sz="2800">
          <a:solidFill>
            <a:schemeClr val="tx1"/>
          </a:solidFill>
          <a:latin typeface="Arial" pitchFamily="34" charset="0"/>
        </a:defRPr>
      </a:lvl2pPr>
      <a:lvl3pPr marL="1143000" indent="-228600" algn="l" rtl="0" eaLnBrk="0" fontAlgn="base" hangingPunct="0">
        <a:spcBef>
          <a:spcPct val="20000"/>
        </a:spcBef>
        <a:spcAft>
          <a:spcPct val="0"/>
        </a:spcAft>
        <a:buChar char="•"/>
        <a:defRPr sz="2400">
          <a:solidFill>
            <a:schemeClr val="tx1"/>
          </a:solidFill>
          <a:latin typeface="Arial" pitchFamily="34" charset="0"/>
        </a:defRPr>
      </a:lvl3pPr>
      <a:lvl4pPr marL="1600200" indent="-228600" algn="l" rtl="0" eaLnBrk="0" fontAlgn="base" hangingPunct="0">
        <a:spcBef>
          <a:spcPct val="20000"/>
        </a:spcBef>
        <a:spcAft>
          <a:spcPct val="0"/>
        </a:spcAft>
        <a:buChar char="–"/>
        <a:defRPr sz="2000">
          <a:solidFill>
            <a:schemeClr val="tx1"/>
          </a:solidFill>
          <a:latin typeface="Arial" pitchFamily="34" charset="0"/>
        </a:defRPr>
      </a:lvl4pPr>
      <a:lvl5pPr marL="2057400" indent="-228600" algn="l" rtl="0" eaLnBrk="0" fontAlgn="base" hangingPunct="0">
        <a:spcBef>
          <a:spcPct val="20000"/>
        </a:spcBef>
        <a:spcAft>
          <a:spcPct val="0"/>
        </a:spcAft>
        <a:buChar char="»"/>
        <a:defRPr sz="2000">
          <a:solidFill>
            <a:schemeClr val="tx1"/>
          </a:solidFill>
          <a:latin typeface="Arial" pitchFamily="34" charset="0"/>
        </a:defRPr>
      </a:lvl5pPr>
      <a:lvl6pPr marL="2514600" indent="-228600" algn="l" rtl="0" eaLnBrk="0" fontAlgn="base" hangingPunct="0">
        <a:spcBef>
          <a:spcPct val="20000"/>
        </a:spcBef>
        <a:spcAft>
          <a:spcPct val="0"/>
        </a:spcAft>
        <a:buChar char="»"/>
        <a:defRPr sz="2000">
          <a:solidFill>
            <a:schemeClr val="tx1"/>
          </a:solidFill>
          <a:latin typeface="Arial" pitchFamily="34" charset="0"/>
        </a:defRPr>
      </a:lvl6pPr>
      <a:lvl7pPr marL="2971800" indent="-228600" algn="l" rtl="0" eaLnBrk="0" fontAlgn="base" hangingPunct="0">
        <a:spcBef>
          <a:spcPct val="20000"/>
        </a:spcBef>
        <a:spcAft>
          <a:spcPct val="0"/>
        </a:spcAft>
        <a:buChar char="»"/>
        <a:defRPr sz="2000">
          <a:solidFill>
            <a:schemeClr val="tx1"/>
          </a:solidFill>
          <a:latin typeface="Arial" pitchFamily="34" charset="0"/>
        </a:defRPr>
      </a:lvl7pPr>
      <a:lvl8pPr marL="3429000" indent="-228600" algn="l" rtl="0" eaLnBrk="0" fontAlgn="base" hangingPunct="0">
        <a:spcBef>
          <a:spcPct val="20000"/>
        </a:spcBef>
        <a:spcAft>
          <a:spcPct val="0"/>
        </a:spcAft>
        <a:buChar char="»"/>
        <a:defRPr sz="2000">
          <a:solidFill>
            <a:schemeClr val="tx1"/>
          </a:solidFill>
          <a:latin typeface="Arial" pitchFamily="34" charset="0"/>
        </a:defRPr>
      </a:lvl8pPr>
      <a:lvl9pPr marL="3886200" indent="-228600" algn="l" rtl="0" eaLnBrk="0" fontAlgn="base" hangingPunct="0">
        <a:spcBef>
          <a:spcPct val="20000"/>
        </a:spcBef>
        <a:spcAft>
          <a:spcPct val="0"/>
        </a:spcAft>
        <a:buChar char="»"/>
        <a:defRPr sz="2000">
          <a:solidFill>
            <a:schemeClr val="tx1"/>
          </a:solidFill>
          <a:latin typeface="Arial" pitchFamily="34" charset="0"/>
        </a:defRPr>
      </a:lvl9pPr>
    </p:bodyStyle>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hyperlink" Target="http://www.yoursite.com/admin/build/modules" TargetMode="External"/><Relationship Id="rId2" Type="http://schemas.openxmlformats.org/officeDocument/2006/relationships/hyperlink" Target="http://drupal.org/project/Modules" TargetMode="Externa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hyperlink" Target="http://drupal.org/project/cck" TargetMode="External"/><Relationship Id="rId2" Type="http://schemas.openxmlformats.org/officeDocument/2006/relationships/hyperlink" Target="http://drupal.org/project/views" TargetMode="External"/><Relationship Id="rId1" Type="http://schemas.openxmlformats.org/officeDocument/2006/relationships/slideLayout" Target="../slideLayouts/slideLayout2.xml"/><Relationship Id="rId5" Type="http://schemas.openxmlformats.org/officeDocument/2006/relationships/hyperlink" Target="http://www.google.com/analytics/" TargetMode="External"/><Relationship Id="rId4" Type="http://schemas.openxmlformats.org/officeDocument/2006/relationships/hyperlink" Target="http://drupal.org/project/google_analytics" TargetMode="Externa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25.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26.pn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image" Target="../media/image27.jpe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3" Type="http://schemas.openxmlformats.org/officeDocument/2006/relationships/hyperlink" Target="http://api.drupal.org/api/function/hook_menu" TargetMode="External"/><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8" Type="http://schemas.openxmlformats.org/officeDocument/2006/relationships/image" Target="../media/image9.jpeg"/><Relationship Id="rId3" Type="http://schemas.openxmlformats.org/officeDocument/2006/relationships/image" Target="../media/image4.jpeg"/><Relationship Id="rId7" Type="http://schemas.openxmlformats.org/officeDocument/2006/relationships/image" Target="../media/image8.jpeg"/><Relationship Id="rId2" Type="http://schemas.openxmlformats.org/officeDocument/2006/relationships/image" Target="../media/image3.jpeg"/><Relationship Id="rId1" Type="http://schemas.openxmlformats.org/officeDocument/2006/relationships/slideLayout" Target="../slideLayouts/slideLayout2.xml"/><Relationship Id="rId6" Type="http://schemas.openxmlformats.org/officeDocument/2006/relationships/image" Target="../media/image7.jpeg"/><Relationship Id="rId11" Type="http://schemas.openxmlformats.org/officeDocument/2006/relationships/image" Target="../media/image12.jpeg"/><Relationship Id="rId5" Type="http://schemas.openxmlformats.org/officeDocument/2006/relationships/image" Target="../media/image6.jpeg"/><Relationship Id="rId10" Type="http://schemas.openxmlformats.org/officeDocument/2006/relationships/image" Target="../media/image11.jpeg"/><Relationship Id="rId4" Type="http://schemas.openxmlformats.org/officeDocument/2006/relationships/image" Target="../media/image5.jpeg"/><Relationship Id="rId9" Type="http://schemas.openxmlformats.org/officeDocument/2006/relationships/image" Target="../media/image10.jpeg"/></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hyperlink" Target="http://api.drupal.org/api/function/user_access/6" TargetMode="Externa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hyperlink" Target="http://api.drupal.org/api/function/hook_perm" TargetMode="Externa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image" Target="../media/image28.png"/><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2" Type="http://schemas.openxmlformats.org/officeDocument/2006/relationships/hyperlink" Target="http://api.drupal.org/api/function/hook_schema/6" TargetMode="External"/><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8" Type="http://schemas.openxmlformats.org/officeDocument/2006/relationships/image" Target="../media/image19.png"/><Relationship Id="rId13" Type="http://schemas.openxmlformats.org/officeDocument/2006/relationships/image" Target="../media/image24.png"/><Relationship Id="rId3" Type="http://schemas.openxmlformats.org/officeDocument/2006/relationships/image" Target="../media/image14.png"/><Relationship Id="rId7" Type="http://schemas.openxmlformats.org/officeDocument/2006/relationships/image" Target="../media/image18.png"/><Relationship Id="rId12" Type="http://schemas.openxmlformats.org/officeDocument/2006/relationships/image" Target="../media/image23.png"/><Relationship Id="rId2" Type="http://schemas.openxmlformats.org/officeDocument/2006/relationships/image" Target="../media/image13.png"/><Relationship Id="rId1" Type="http://schemas.openxmlformats.org/officeDocument/2006/relationships/slideLayout" Target="../slideLayouts/slideLayout2.xml"/><Relationship Id="rId6" Type="http://schemas.openxmlformats.org/officeDocument/2006/relationships/image" Target="../media/image17.png"/><Relationship Id="rId11" Type="http://schemas.openxmlformats.org/officeDocument/2006/relationships/image" Target="../media/image22.png"/><Relationship Id="rId5" Type="http://schemas.openxmlformats.org/officeDocument/2006/relationships/image" Target="../media/image16.png"/><Relationship Id="rId10" Type="http://schemas.openxmlformats.org/officeDocument/2006/relationships/image" Target="../media/image21.png"/><Relationship Id="rId4" Type="http://schemas.openxmlformats.org/officeDocument/2006/relationships/image" Target="../media/image15.png"/><Relationship Id="rId9" Type="http://schemas.openxmlformats.org/officeDocument/2006/relationships/image" Target="../media/image20.png"/></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3" Type="http://schemas.openxmlformats.org/officeDocument/2006/relationships/hyperlink" Target="http://api.drupal.org/api/function/hook_form_alter" TargetMode="External"/><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3" Type="http://schemas.openxmlformats.org/officeDocument/2006/relationships/hyperlink" Target="http://api.drupal.org/api/function/hook_nodeapi/6" TargetMode="External"/><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3" Type="http://schemas.openxmlformats.org/officeDocument/2006/relationships/hyperlink" Target="http://api.drupal.org/api/function/node_validate/5" TargetMode="External"/><Relationship Id="rId2" Type="http://schemas.openxmlformats.org/officeDocument/2006/relationships/hyperlink" Target="http://api.drupal.org/api/function/node_view/5" TargetMode="External"/><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3" Type="http://schemas.openxmlformats.org/officeDocument/2006/relationships/hyperlink" Target="http://api.drupal.org/api/function/hook_block/6" TargetMode="External"/><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2" Type="http://schemas.openxmlformats.org/officeDocument/2006/relationships/hyperlink" Target="http://api.drupal.org/api/drupal/modules--aggregator--aggregator.module/6" TargetMode="External"/><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2" Type="http://schemas.openxmlformats.org/officeDocument/2006/relationships/image" Target="../media/image29.png"/><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3" Type="http://schemas.openxmlformats.org/officeDocument/2006/relationships/hyperlink" Target="http://api.drupal.org/api/function/hook_theme/6" TargetMode="External"/><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3" Type="http://schemas.openxmlformats.org/officeDocument/2006/relationships/image" Target="../media/image30.jpe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3" Type="http://schemas.openxmlformats.org/officeDocument/2006/relationships/hyperlink" Target="http://download.eclipse.org/tools/pdt/downloads/" TargetMode="External"/><Relationship Id="rId2" Type="http://schemas.openxmlformats.org/officeDocument/2006/relationships/image" Target="../media/image31.png"/><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2" Type="http://schemas.openxmlformats.org/officeDocument/2006/relationships/image" Target="../media/image32.png"/><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2" Type="http://schemas.openxmlformats.org/officeDocument/2006/relationships/image" Target="../media/image33.jpeg"/><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3" Type="http://schemas.openxmlformats.org/officeDocument/2006/relationships/hyperlink" Target="mailto:anil.sagar@blisstering.com" TargetMode="External"/><Relationship Id="rId2" Type="http://schemas.openxmlformats.org/officeDocument/2006/relationships/notesSlide" Target="../notesSlides/notesSlide16.xml"/><Relationship Id="rId1" Type="http://schemas.openxmlformats.org/officeDocument/2006/relationships/slideLayout" Target="../slideLayouts/slideLayout2.xml"/><Relationship Id="rId4" Type="http://schemas.openxmlformats.org/officeDocument/2006/relationships/hyperlink" Target="mailto:gaurav.kumar@blisstering.com" TargetMode="Externa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extShape 1"/>
          <p:cNvSpPr txBox="1">
            <a:spLocks noChangeArrowheads="1"/>
          </p:cNvSpPr>
          <p:nvPr/>
        </p:nvSpPr>
        <p:spPr bwMode="auto">
          <a:xfrm>
            <a:off x="685800" y="2130425"/>
            <a:ext cx="7772400" cy="1470025"/>
          </a:xfrm>
          <a:prstGeom prst="rect">
            <a:avLst/>
          </a:prstGeom>
          <a:noFill/>
          <a:ln w="9525">
            <a:noFill/>
            <a:miter lim="800000"/>
            <a:headEnd/>
            <a:tailEnd/>
          </a:ln>
        </p:spPr>
        <p:txBody>
          <a:bodyPr lIns="90000" tIns="45000" rIns="90000" bIns="45000"/>
          <a:lstStyle/>
          <a:p>
            <a:pPr algn="ctr"/>
            <a:r>
              <a:rPr lang="en-US" sz="4800">
                <a:solidFill>
                  <a:srgbClr val="000000"/>
                </a:solidFill>
                <a:latin typeface="Calibri" pitchFamily="34" charset="0"/>
              </a:rPr>
              <a:t>Drupal Module Development</a:t>
            </a:r>
            <a:r>
              <a:rPr lang="en-US" sz="4400">
                <a:solidFill>
                  <a:srgbClr val="000000"/>
                </a:solidFill>
                <a:latin typeface="Calibri" pitchFamily="34" charset="0"/>
              </a:rPr>
              <a:t>
</a:t>
            </a:r>
            <a:r>
              <a:rPr lang="en-US" sz="4400">
                <a:solidFill>
                  <a:srgbClr val="948A54"/>
                </a:solidFill>
                <a:latin typeface="Calibri" pitchFamily="34" charset="0"/>
              </a:rPr>
              <a:t>“Hands-on”</a:t>
            </a:r>
            <a:endParaRPr lang="en-US">
              <a:latin typeface="Calibri" pitchFamily="34" charset="0"/>
            </a:endParaRPr>
          </a:p>
        </p:txBody>
      </p:sp>
      <p:sp>
        <p:nvSpPr>
          <p:cNvPr id="4099" name="TextShape 2"/>
          <p:cNvSpPr txBox="1">
            <a:spLocks noChangeArrowheads="1"/>
          </p:cNvSpPr>
          <p:nvPr/>
        </p:nvSpPr>
        <p:spPr bwMode="auto">
          <a:xfrm>
            <a:off x="1371600" y="3886200"/>
            <a:ext cx="6400800" cy="1752600"/>
          </a:xfrm>
          <a:prstGeom prst="rect">
            <a:avLst/>
          </a:prstGeom>
          <a:noFill/>
          <a:ln w="9525">
            <a:noFill/>
            <a:miter lim="800000"/>
            <a:headEnd/>
            <a:tailEnd/>
          </a:ln>
        </p:spPr>
        <p:txBody>
          <a:bodyPr lIns="90000" tIns="45000" rIns="90000" bIns="45000"/>
          <a:lstStyle/>
          <a:p>
            <a:pPr algn="ctr"/>
            <a:r>
              <a:rPr lang="en-US" sz="2800">
                <a:solidFill>
                  <a:srgbClr val="8B8B8B"/>
                </a:solidFill>
                <a:latin typeface="Calibri" pitchFamily="34" charset="0"/>
              </a:rPr>
              <a:t>Anil Sagar</a:t>
            </a:r>
            <a:endParaRPr lang="en-US">
              <a:latin typeface="Calibri" pitchFamily="34" charset="0"/>
            </a:endParaRPr>
          </a:p>
          <a:p>
            <a:pPr algn="ctr"/>
            <a:r>
              <a:rPr lang="en-US" sz="2800">
                <a:solidFill>
                  <a:srgbClr val="8B8B8B"/>
                </a:solidFill>
                <a:latin typeface="Calibri" pitchFamily="34" charset="0"/>
              </a:rPr>
              <a:t>Gaurav Kumar</a:t>
            </a:r>
            <a:endParaRPr lang="en-US">
              <a:latin typeface="Calibri" pitchFamily="34" charset="0"/>
            </a:endParaRPr>
          </a:p>
          <a:p>
            <a:pPr algn="ctr"/>
            <a:r>
              <a:rPr lang="en-US" sz="2800">
                <a:solidFill>
                  <a:srgbClr val="000099"/>
                </a:solidFill>
                <a:latin typeface="Calibri" pitchFamily="34" charset="0"/>
              </a:rPr>
              <a:t>Blisstering Solutions</a:t>
            </a:r>
            <a:endParaRPr lang="en-US">
              <a:solidFill>
                <a:srgbClr val="000099"/>
              </a:solidFill>
              <a:latin typeface="Calibri" pitchFamily="34"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extShape 1"/>
          <p:cNvSpPr txBox="1">
            <a:spLocks noChangeArrowheads="1"/>
          </p:cNvSpPr>
          <p:nvPr/>
        </p:nvSpPr>
        <p:spPr bwMode="auto">
          <a:xfrm>
            <a:off x="762000" y="1981200"/>
            <a:ext cx="7924800" cy="3429000"/>
          </a:xfrm>
          <a:prstGeom prst="rect">
            <a:avLst/>
          </a:prstGeom>
          <a:noFill/>
          <a:ln w="9525">
            <a:noFill/>
            <a:miter lim="800000"/>
            <a:headEnd/>
            <a:tailEnd/>
          </a:ln>
        </p:spPr>
        <p:txBody>
          <a:bodyPr lIns="90000" tIns="45000" rIns="90000" bIns="45000"/>
          <a:lstStyle/>
          <a:p>
            <a:pPr marL="457200" indent="-457200">
              <a:buFont typeface="Arial" pitchFamily="34" charset="0"/>
              <a:buChar char="•"/>
            </a:pPr>
            <a:r>
              <a:rPr lang="en-US" sz="2200" b="1">
                <a:latin typeface="Calibri" pitchFamily="34" charset="0"/>
              </a:rPr>
              <a:t>xmlrpc.php: </a:t>
            </a:r>
            <a:r>
              <a:rPr lang="en-US" sz="2200">
                <a:latin typeface="Calibri" pitchFamily="34" charset="0"/>
              </a:rPr>
              <a:t>Receives XML-RPC requests and may be safely deleted from deployments that do not intend to receive XML-RPC requests.</a:t>
            </a:r>
          </a:p>
          <a:p>
            <a:pPr marL="457200" indent="-457200">
              <a:buFont typeface="Arial" pitchFamily="34" charset="0"/>
              <a:buChar char="•"/>
            </a:pPr>
            <a:endParaRPr lang="en-US">
              <a:latin typeface="Calibri" pitchFamily="34" charset="0"/>
            </a:endParaRPr>
          </a:p>
          <a:p>
            <a:pPr marL="457200" indent="-457200">
              <a:buFont typeface="Arial" pitchFamily="34" charset="0"/>
              <a:buChar char="•"/>
            </a:pPr>
            <a:r>
              <a:rPr lang="en-US" sz="2200" b="1">
                <a:latin typeface="Calibri" pitchFamily="34" charset="0"/>
              </a:rPr>
              <a:t>robots.txt: </a:t>
            </a:r>
            <a:r>
              <a:rPr lang="en-US" sz="2200">
                <a:latin typeface="Calibri" pitchFamily="34" charset="0"/>
              </a:rPr>
              <a:t>Default implementation of the robot exclusion standard.</a:t>
            </a:r>
            <a:endParaRPr lang="en-US">
              <a:latin typeface="Calibri" pitchFamily="34" charset="0"/>
            </a:endParaRPr>
          </a:p>
          <a:p>
            <a:pPr marL="457200" indent="-457200"/>
            <a:endParaRPr lang="en-US">
              <a:latin typeface="Calibri" pitchFamily="34" charset="0"/>
            </a:endParaRPr>
          </a:p>
          <a:p>
            <a:pPr marL="457200" indent="-457200"/>
            <a:endParaRPr lang="en-US">
              <a:latin typeface="Calibri" pitchFamily="34" charset="0"/>
            </a:endParaRPr>
          </a:p>
          <a:p>
            <a:pPr marL="457200" indent="-457200"/>
            <a:endParaRPr lang="en-US">
              <a:latin typeface="Calibri" pitchFamily="34" charset="0"/>
            </a:endParaRPr>
          </a:p>
          <a:p>
            <a:pPr marL="457200" indent="-457200"/>
            <a:endParaRPr lang="en-US">
              <a:latin typeface="Calibri" pitchFamily="34" charset="0"/>
            </a:endParaRPr>
          </a:p>
        </p:txBody>
      </p:sp>
      <p:sp>
        <p:nvSpPr>
          <p:cNvPr id="5" name="Slide Number Placeholder 4"/>
          <p:cNvSpPr>
            <a:spLocks noGrp="1"/>
          </p:cNvSpPr>
          <p:nvPr>
            <p:ph type="sldNum" sz="quarter" idx="10"/>
          </p:nvPr>
        </p:nvSpPr>
        <p:spPr/>
        <p:txBody>
          <a:bodyPr/>
          <a:lstStyle/>
          <a:p>
            <a:fld id="{7D5A4B79-7C53-46AF-827E-117E22BA2B37}" type="slidenum">
              <a:rPr lang="en-US"/>
              <a:pPr/>
              <a:t>10</a:t>
            </a:fld>
            <a:endParaRPr lang="en-US"/>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extShape 1"/>
          <p:cNvSpPr txBox="1">
            <a:spLocks noChangeArrowheads="1"/>
          </p:cNvSpPr>
          <p:nvPr/>
        </p:nvSpPr>
        <p:spPr bwMode="auto">
          <a:xfrm>
            <a:off x="685800" y="1905000"/>
            <a:ext cx="7772400" cy="2047875"/>
          </a:xfrm>
          <a:prstGeom prst="rect">
            <a:avLst/>
          </a:prstGeom>
          <a:noFill/>
          <a:ln w="9525">
            <a:noFill/>
            <a:miter lim="800000"/>
            <a:headEnd/>
            <a:tailEnd/>
          </a:ln>
        </p:spPr>
        <p:txBody>
          <a:bodyPr lIns="90000" tIns="45000" rIns="90000" bIns="45000"/>
          <a:lstStyle/>
          <a:p>
            <a:pPr algn="ctr"/>
            <a:r>
              <a:rPr lang="en-US" sz="4400">
                <a:solidFill>
                  <a:srgbClr val="000000"/>
                </a:solidFill>
                <a:latin typeface="Calibri" pitchFamily="34" charset="0"/>
              </a:rPr>
              <a:t>2. Database Architecture
</a:t>
            </a:r>
            <a:r>
              <a:rPr lang="en-US" sz="4400">
                <a:solidFill>
                  <a:srgbClr val="948A54"/>
                </a:solidFill>
                <a:latin typeface="Calibri" pitchFamily="34" charset="0"/>
              </a:rPr>
              <a:t> </a:t>
            </a:r>
            <a:r>
              <a:rPr lang="en-US" sz="4400">
                <a:solidFill>
                  <a:srgbClr val="000000"/>
                </a:solidFill>
                <a:latin typeface="Calibri" pitchFamily="34" charset="0"/>
              </a:rPr>
              <a:t>
</a:t>
            </a:r>
            <a:endParaRPr lang="en-US"/>
          </a:p>
        </p:txBody>
      </p:sp>
      <p:sp>
        <p:nvSpPr>
          <p:cNvPr id="14339" name="CustomShape 2"/>
          <p:cNvSpPr>
            <a:spLocks noChangeArrowheads="1"/>
          </p:cNvSpPr>
          <p:nvPr/>
        </p:nvSpPr>
        <p:spPr bwMode="auto">
          <a:xfrm>
            <a:off x="2362200" y="3657600"/>
            <a:ext cx="1714500" cy="1500188"/>
          </a:xfrm>
          <a:prstGeom prst="roundRect">
            <a:avLst>
              <a:gd name="adj" fmla="val 3602"/>
            </a:avLst>
          </a:prstGeom>
          <a:solidFill>
            <a:srgbClr val="F79646"/>
          </a:solidFill>
          <a:ln w="25560">
            <a:solidFill>
              <a:srgbClr val="B66E33"/>
            </a:solidFill>
            <a:round/>
            <a:headEnd/>
            <a:tailEnd/>
          </a:ln>
        </p:spPr>
        <p:txBody>
          <a:bodyPr lIns="90000" tIns="45000" rIns="90000" bIns="45000" anchor="ctr"/>
          <a:lstStyle/>
          <a:p>
            <a:pPr algn="ctr"/>
            <a:r>
              <a:rPr lang="en-US">
                <a:solidFill>
                  <a:srgbClr val="000000"/>
                </a:solidFill>
                <a:latin typeface="Calibri" pitchFamily="34" charset="0"/>
              </a:rPr>
              <a:t>Configuration Changes</a:t>
            </a:r>
            <a:endParaRPr lang="en-US"/>
          </a:p>
        </p:txBody>
      </p:sp>
      <p:sp>
        <p:nvSpPr>
          <p:cNvPr id="14340" name="CustomShape 3"/>
          <p:cNvSpPr>
            <a:spLocks noChangeArrowheads="1"/>
          </p:cNvSpPr>
          <p:nvPr/>
        </p:nvSpPr>
        <p:spPr bwMode="auto">
          <a:xfrm>
            <a:off x="5148263" y="3657600"/>
            <a:ext cx="1714500" cy="1500188"/>
          </a:xfrm>
          <a:prstGeom prst="roundRect">
            <a:avLst>
              <a:gd name="adj" fmla="val 3602"/>
            </a:avLst>
          </a:prstGeom>
          <a:solidFill>
            <a:srgbClr val="F79646"/>
          </a:solidFill>
          <a:ln w="25560">
            <a:solidFill>
              <a:srgbClr val="B66E33"/>
            </a:solidFill>
            <a:round/>
            <a:headEnd/>
            <a:tailEnd/>
          </a:ln>
        </p:spPr>
        <p:txBody>
          <a:bodyPr lIns="90000" tIns="45000" rIns="90000" bIns="45000" anchor="ctr"/>
          <a:lstStyle/>
          <a:p>
            <a:pPr algn="ctr"/>
            <a:r>
              <a:rPr lang="en-US">
                <a:solidFill>
                  <a:srgbClr val="000000"/>
                </a:solidFill>
                <a:latin typeface="Calibri" pitchFamily="34" charset="0"/>
              </a:rPr>
              <a:t>Content Changes</a:t>
            </a:r>
            <a:endParaRPr lang="en-US"/>
          </a:p>
        </p:txBody>
      </p:sp>
      <p:sp>
        <p:nvSpPr>
          <p:cNvPr id="7" name="Slide Number Placeholder 6"/>
          <p:cNvSpPr>
            <a:spLocks noGrp="1"/>
          </p:cNvSpPr>
          <p:nvPr>
            <p:ph type="sldNum" sz="quarter" idx="10"/>
          </p:nvPr>
        </p:nvSpPr>
        <p:spPr/>
        <p:txBody>
          <a:bodyPr/>
          <a:lstStyle/>
          <a:p>
            <a:fld id="{DE06E418-E474-4FF2-94A2-73CD698C409B}" type="slidenum">
              <a:rPr lang="en-US"/>
              <a:pPr/>
              <a:t>11</a:t>
            </a:fld>
            <a:endParaRPr lang="en-US"/>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CustomShape 1"/>
          <p:cNvSpPr>
            <a:spLocks noChangeArrowheads="1"/>
          </p:cNvSpPr>
          <p:nvPr/>
        </p:nvSpPr>
        <p:spPr bwMode="auto">
          <a:xfrm>
            <a:off x="762000" y="1676400"/>
            <a:ext cx="7000875" cy="1104900"/>
          </a:xfrm>
          <a:prstGeom prst="rect">
            <a:avLst/>
          </a:prstGeom>
          <a:noFill/>
          <a:ln w="9525">
            <a:noFill/>
            <a:miter lim="800000"/>
            <a:headEnd/>
            <a:tailEnd/>
          </a:ln>
        </p:spPr>
        <p:txBody>
          <a:bodyPr lIns="90000" tIns="45000" rIns="90000" bIns="45000"/>
          <a:lstStyle/>
          <a:p>
            <a:r>
              <a:rPr lang="en-US" sz="2200">
                <a:solidFill>
                  <a:srgbClr val="000000"/>
                </a:solidFill>
                <a:latin typeface="Calibri" pitchFamily="34" charset="0"/>
              </a:rPr>
              <a:t>For example some of the tables which stores configuration related information are as follows:</a:t>
            </a:r>
            <a:endParaRPr lang="en-US">
              <a:latin typeface="Calibri" pitchFamily="34" charset="0"/>
            </a:endParaRPr>
          </a:p>
          <a:p>
            <a:endParaRPr lang="en-US">
              <a:latin typeface="Calibri" pitchFamily="34" charset="0"/>
            </a:endParaRPr>
          </a:p>
        </p:txBody>
      </p:sp>
      <p:sp>
        <p:nvSpPr>
          <p:cNvPr id="16389" name="CustomShape 2"/>
          <p:cNvSpPr>
            <a:spLocks noChangeArrowheads="1"/>
          </p:cNvSpPr>
          <p:nvPr/>
        </p:nvSpPr>
        <p:spPr bwMode="auto">
          <a:xfrm>
            <a:off x="762000" y="2362200"/>
            <a:ext cx="7848600" cy="4133850"/>
          </a:xfrm>
          <a:prstGeom prst="rect">
            <a:avLst/>
          </a:prstGeom>
          <a:noFill/>
          <a:ln w="9525">
            <a:noFill/>
            <a:miter lim="800000"/>
            <a:headEnd/>
            <a:tailEnd/>
          </a:ln>
        </p:spPr>
        <p:txBody>
          <a:bodyPr lIns="90000" tIns="45000" rIns="90000" bIns="45000"/>
          <a:lstStyle/>
          <a:p>
            <a:pPr marL="457200" indent="-457200">
              <a:buSzPct val="100000"/>
              <a:buFont typeface="Arial" pitchFamily="34" charset="0"/>
              <a:buChar char="•"/>
            </a:pPr>
            <a:r>
              <a:rPr lang="en-US" sz="2200" b="1">
                <a:solidFill>
                  <a:srgbClr val="000000"/>
                </a:solidFill>
                <a:latin typeface="Calibri" pitchFamily="34" charset="0"/>
              </a:rPr>
              <a:t>blocks: </a:t>
            </a:r>
          </a:p>
          <a:p>
            <a:pPr marL="1371600" lvl="2" indent="-457200">
              <a:buSzPct val="45000"/>
            </a:pPr>
            <a:r>
              <a:rPr lang="en-US" sz="2200" b="1">
                <a:solidFill>
                  <a:srgbClr val="000000"/>
                </a:solidFill>
                <a:latin typeface="Calibri" pitchFamily="34" charset="0"/>
              </a:rPr>
              <a:t>Block.</a:t>
            </a:r>
            <a:r>
              <a:rPr lang="en-US" sz="2200">
                <a:solidFill>
                  <a:srgbClr val="000000"/>
                </a:solidFill>
                <a:latin typeface="Calibri" pitchFamily="34" charset="0"/>
              </a:rPr>
              <a:t> This stores information about blocks provided by every module installed, including custom blocks. </a:t>
            </a:r>
            <a:endParaRPr lang="en-US">
              <a:latin typeface="Calibri" pitchFamily="34" charset="0"/>
            </a:endParaRPr>
          </a:p>
          <a:p>
            <a:pPr marL="457200" indent="-457200"/>
            <a:endParaRPr lang="en-US">
              <a:latin typeface="Calibri" pitchFamily="34" charset="0"/>
            </a:endParaRPr>
          </a:p>
          <a:p>
            <a:pPr marL="457200" indent="-457200">
              <a:buSzPct val="100000"/>
              <a:buFont typeface="Arial" pitchFamily="34" charset="0"/>
              <a:buChar char="•"/>
            </a:pPr>
            <a:r>
              <a:rPr lang="en-US" sz="2200" b="1">
                <a:solidFill>
                  <a:srgbClr val="000000"/>
                </a:solidFill>
                <a:latin typeface="Calibri" pitchFamily="34" charset="0"/>
              </a:rPr>
              <a:t>blocks role: </a:t>
            </a:r>
          </a:p>
          <a:p>
            <a:pPr marL="1371600" lvl="2" indent="-457200">
              <a:buSzPct val="45000"/>
            </a:pPr>
            <a:r>
              <a:rPr lang="en-US" sz="2200" b="1">
                <a:solidFill>
                  <a:srgbClr val="000000"/>
                </a:solidFill>
                <a:latin typeface="Calibri" pitchFamily="34" charset="0"/>
              </a:rPr>
              <a:t>Block.</a:t>
            </a:r>
            <a:r>
              <a:rPr lang="en-US" sz="2200">
                <a:solidFill>
                  <a:srgbClr val="000000"/>
                </a:solidFill>
                <a:latin typeface="Calibri" pitchFamily="34" charset="0"/>
              </a:rPr>
              <a:t> Stores the roles permitted to view blocks in the system.</a:t>
            </a:r>
            <a:endParaRPr lang="en-US">
              <a:latin typeface="Calibri" pitchFamily="34" charset="0"/>
            </a:endParaRPr>
          </a:p>
          <a:p>
            <a:pPr marL="457200" indent="-457200"/>
            <a:endParaRPr lang="en-US">
              <a:latin typeface="Calibri" pitchFamily="34" charset="0"/>
            </a:endParaRPr>
          </a:p>
          <a:p>
            <a:pPr marL="457200" indent="-457200">
              <a:buSzPct val="100000"/>
              <a:buFont typeface="Arial" pitchFamily="34" charset="0"/>
              <a:buChar char="•"/>
            </a:pPr>
            <a:r>
              <a:rPr lang="en-US" sz="2200" b="1">
                <a:solidFill>
                  <a:srgbClr val="000000"/>
                </a:solidFill>
                <a:latin typeface="Calibri" pitchFamily="34" charset="0"/>
              </a:rPr>
              <a:t>menu: </a:t>
            </a:r>
          </a:p>
          <a:p>
            <a:pPr marL="1371600" lvl="2" indent="-457200">
              <a:buSzPct val="45000"/>
            </a:pPr>
            <a:r>
              <a:rPr lang="en-US" sz="2200" b="1">
                <a:solidFill>
                  <a:srgbClr val="000000"/>
                </a:solidFill>
                <a:latin typeface="Calibri" pitchFamily="34" charset="0"/>
              </a:rPr>
              <a:t>Menu.</a:t>
            </a:r>
            <a:r>
              <a:rPr lang="en-US" sz="2200">
                <a:solidFill>
                  <a:srgbClr val="000000"/>
                </a:solidFill>
                <a:latin typeface="Calibri" pitchFamily="34" charset="0"/>
              </a:rPr>
              <a:t> Storage of menu module customizations.</a:t>
            </a:r>
            <a:endParaRPr lang="en-US">
              <a:latin typeface="Calibri" pitchFamily="34" charset="0"/>
            </a:endParaRPr>
          </a:p>
          <a:p>
            <a:pPr marL="457200" indent="-457200"/>
            <a:endParaRPr lang="en-US">
              <a:latin typeface="Calibri" pitchFamily="34" charset="0"/>
            </a:endParaRPr>
          </a:p>
          <a:p>
            <a:pPr marL="457200" indent="-457200">
              <a:buSzPct val="100000"/>
              <a:buFont typeface="Arial" pitchFamily="34" charset="0"/>
              <a:buChar char="•"/>
            </a:pPr>
            <a:r>
              <a:rPr lang="en-US" sz="2200" b="1">
                <a:solidFill>
                  <a:srgbClr val="000000"/>
                </a:solidFill>
                <a:latin typeface="Calibri" pitchFamily="34" charset="0"/>
              </a:rPr>
              <a:t>system: </a:t>
            </a:r>
          </a:p>
          <a:p>
            <a:pPr marL="1371600" lvl="2" indent="-457200">
              <a:buSzPct val="45000"/>
            </a:pPr>
            <a:r>
              <a:rPr lang="en-US" sz="2200" b="1">
                <a:solidFill>
                  <a:srgbClr val="000000"/>
                </a:solidFill>
                <a:latin typeface="Calibri" pitchFamily="34" charset="0"/>
              </a:rPr>
              <a:t>System.</a:t>
            </a:r>
            <a:r>
              <a:rPr lang="en-US" sz="2200">
                <a:solidFill>
                  <a:srgbClr val="000000"/>
                </a:solidFill>
                <a:latin typeface="Calibri" pitchFamily="34" charset="0"/>
              </a:rPr>
              <a:t> Information about installed modules.</a:t>
            </a:r>
            <a:endParaRPr lang="en-US">
              <a:latin typeface="Calibri" pitchFamily="34" charset="0"/>
            </a:endParaRPr>
          </a:p>
          <a:p>
            <a:pPr marL="457200" indent="-457200"/>
            <a:endParaRPr lang="en-US">
              <a:latin typeface="Calibri" pitchFamily="34" charset="0"/>
            </a:endParaRPr>
          </a:p>
        </p:txBody>
      </p:sp>
      <p:sp>
        <p:nvSpPr>
          <p:cNvPr id="15364" name="CustomShape 3"/>
          <p:cNvSpPr>
            <a:spLocks noChangeArrowheads="1"/>
          </p:cNvSpPr>
          <p:nvPr/>
        </p:nvSpPr>
        <p:spPr bwMode="auto">
          <a:xfrm>
            <a:off x="762000" y="1143000"/>
            <a:ext cx="6429375" cy="563563"/>
          </a:xfrm>
          <a:prstGeom prst="rect">
            <a:avLst/>
          </a:prstGeom>
          <a:noFill/>
          <a:ln w="9525">
            <a:noFill/>
            <a:miter lim="800000"/>
            <a:headEnd/>
            <a:tailEnd/>
          </a:ln>
        </p:spPr>
        <p:txBody>
          <a:bodyPr lIns="90000" tIns="45000" rIns="90000" bIns="45000"/>
          <a:lstStyle/>
          <a:p>
            <a:r>
              <a:rPr lang="en-US" sz="3200">
                <a:solidFill>
                  <a:srgbClr val="000099"/>
                </a:solidFill>
                <a:latin typeface="Calibri" pitchFamily="34" charset="0"/>
              </a:rPr>
              <a:t>Database Architecture</a:t>
            </a:r>
            <a:endParaRPr lang="en-US">
              <a:solidFill>
                <a:srgbClr val="000099"/>
              </a:solidFill>
              <a:latin typeface="Calibri" pitchFamily="34" charset="0"/>
            </a:endParaRPr>
          </a:p>
        </p:txBody>
      </p:sp>
      <p:sp>
        <p:nvSpPr>
          <p:cNvPr id="7" name="Slide Number Placeholder 6"/>
          <p:cNvSpPr>
            <a:spLocks noGrp="1"/>
          </p:cNvSpPr>
          <p:nvPr>
            <p:ph type="sldNum" sz="quarter" idx="10"/>
          </p:nvPr>
        </p:nvSpPr>
        <p:spPr/>
        <p:txBody>
          <a:bodyPr/>
          <a:lstStyle/>
          <a:p>
            <a:fld id="{304599A8-23C9-403D-99B2-7D873BAB31F2}" type="slidenum">
              <a:rPr lang="en-US"/>
              <a:pPr/>
              <a:t>12</a:t>
            </a:fld>
            <a:endParaRPr lang="en-US"/>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2" name="CustomShape 1"/>
          <p:cNvSpPr>
            <a:spLocks noChangeArrowheads="1"/>
          </p:cNvSpPr>
          <p:nvPr/>
        </p:nvSpPr>
        <p:spPr bwMode="auto">
          <a:xfrm>
            <a:off x="762000" y="1752600"/>
            <a:ext cx="8286750" cy="4275138"/>
          </a:xfrm>
          <a:prstGeom prst="rect">
            <a:avLst/>
          </a:prstGeom>
          <a:noFill/>
          <a:ln w="9525">
            <a:noFill/>
            <a:miter lim="800000"/>
            <a:headEnd/>
            <a:tailEnd/>
          </a:ln>
        </p:spPr>
        <p:txBody>
          <a:bodyPr lIns="90000" tIns="45000" rIns="90000" bIns="45000"/>
          <a:lstStyle/>
          <a:p>
            <a:r>
              <a:rPr lang="en-US" sz="2200">
                <a:solidFill>
                  <a:srgbClr val="000000"/>
                </a:solidFill>
                <a:latin typeface="Calibri" pitchFamily="34" charset="0"/>
              </a:rPr>
              <a:t>Some tables which holds content information</a:t>
            </a:r>
            <a:endParaRPr lang="en-US">
              <a:latin typeface="Calibri" pitchFamily="34" charset="0"/>
            </a:endParaRPr>
          </a:p>
          <a:p>
            <a:r>
              <a:rPr lang="en-US" sz="2200">
                <a:solidFill>
                  <a:srgbClr val="000000"/>
                </a:solidFill>
                <a:latin typeface="Calibri" pitchFamily="34" charset="0"/>
              </a:rPr>
              <a:t> </a:t>
            </a:r>
            <a:endParaRPr lang="en-US">
              <a:latin typeface="Calibri" pitchFamily="34" charset="0"/>
            </a:endParaRPr>
          </a:p>
          <a:p>
            <a:pPr>
              <a:buSzPct val="100000"/>
              <a:buFont typeface="Arial" pitchFamily="34" charset="0"/>
              <a:buChar char="•"/>
            </a:pPr>
            <a:r>
              <a:rPr lang="en-US" sz="2200" b="1">
                <a:solidFill>
                  <a:srgbClr val="000000"/>
                </a:solidFill>
                <a:latin typeface="Calibri" pitchFamily="34" charset="0"/>
              </a:rPr>
              <a:t>node</a:t>
            </a:r>
            <a:endParaRPr lang="en-US">
              <a:latin typeface="Calibri" pitchFamily="34" charset="0"/>
            </a:endParaRPr>
          </a:p>
          <a:p>
            <a:r>
              <a:rPr lang="en-US" sz="2200" b="1">
                <a:solidFill>
                  <a:srgbClr val="000000"/>
                </a:solidFill>
                <a:latin typeface="Calibri" pitchFamily="34" charset="0"/>
              </a:rPr>
              <a:t>		Node.</a:t>
            </a:r>
            <a:r>
              <a:rPr lang="en-US" sz="2200">
                <a:solidFill>
                  <a:srgbClr val="000000"/>
                </a:solidFill>
                <a:latin typeface="Calibri" pitchFamily="34" charset="0"/>
              </a:rPr>
              <a:t> The main table for storing general node information, including the title, node number, dates, workflow state, but it does not store most of the actual content. </a:t>
            </a:r>
            <a:endParaRPr lang="en-US">
              <a:latin typeface="Calibri" pitchFamily="34" charset="0"/>
            </a:endParaRPr>
          </a:p>
          <a:p>
            <a:pPr>
              <a:buFont typeface="Arial" pitchFamily="34" charset="0"/>
              <a:buAutoNum type="arabicPeriod"/>
            </a:pPr>
            <a:endParaRPr lang="en-US">
              <a:latin typeface="Calibri" pitchFamily="34" charset="0"/>
            </a:endParaRPr>
          </a:p>
          <a:p>
            <a:pPr>
              <a:buSzPct val="100000"/>
              <a:buFont typeface="Arial" pitchFamily="34" charset="0"/>
              <a:buChar char="•"/>
            </a:pPr>
            <a:r>
              <a:rPr lang="en-US" sz="2200" b="1">
                <a:solidFill>
                  <a:srgbClr val="000000"/>
                </a:solidFill>
                <a:latin typeface="Calibri" pitchFamily="34" charset="0"/>
              </a:rPr>
              <a:t>node_revisions</a:t>
            </a:r>
            <a:endParaRPr lang="en-US">
              <a:latin typeface="Calibri" pitchFamily="34" charset="0"/>
            </a:endParaRPr>
          </a:p>
          <a:p>
            <a:r>
              <a:rPr lang="en-US" sz="2200" b="1">
                <a:solidFill>
                  <a:srgbClr val="000000"/>
                </a:solidFill>
                <a:latin typeface="Calibri" pitchFamily="34" charset="0"/>
              </a:rPr>
              <a:t>		Node.</a:t>
            </a:r>
            <a:r>
              <a:rPr lang="en-US" sz="2200">
                <a:solidFill>
                  <a:srgbClr val="000000"/>
                </a:solidFill>
                <a:latin typeface="Calibri" pitchFamily="34" charset="0"/>
              </a:rPr>
              <a:t> Stores information about node revisions, including the main content of the node. </a:t>
            </a:r>
          </a:p>
          <a:p>
            <a:endParaRPr lang="en-US">
              <a:latin typeface="Calibri" pitchFamily="34" charset="0"/>
            </a:endParaRPr>
          </a:p>
          <a:p>
            <a:pPr>
              <a:buSzPct val="100000"/>
              <a:buFont typeface="Arial" pitchFamily="34" charset="0"/>
              <a:buChar char="•"/>
            </a:pPr>
            <a:r>
              <a:rPr lang="en-US" sz="2200" b="1">
                <a:solidFill>
                  <a:srgbClr val="000000"/>
                </a:solidFill>
                <a:latin typeface="Calibri" pitchFamily="34" charset="0"/>
              </a:rPr>
              <a:t>users</a:t>
            </a:r>
            <a:endParaRPr lang="en-US">
              <a:latin typeface="Calibri" pitchFamily="34" charset="0"/>
            </a:endParaRPr>
          </a:p>
          <a:p>
            <a:r>
              <a:rPr lang="en-US" sz="2200" b="1">
                <a:solidFill>
                  <a:srgbClr val="000000"/>
                </a:solidFill>
                <a:latin typeface="Calibri" pitchFamily="34" charset="0"/>
              </a:rPr>
              <a:t>		User.</a:t>
            </a:r>
            <a:r>
              <a:rPr lang="en-US" sz="2200">
                <a:solidFill>
                  <a:srgbClr val="000000"/>
                </a:solidFill>
                <a:latin typeface="Calibri" pitchFamily="34" charset="0"/>
              </a:rPr>
              <a:t> User records. </a:t>
            </a:r>
            <a:endParaRPr lang="en-US">
              <a:latin typeface="Calibri" pitchFamily="34" charset="0"/>
            </a:endParaRPr>
          </a:p>
          <a:p>
            <a:endParaRPr lang="en-US">
              <a:latin typeface="Calibri" pitchFamily="34" charset="0"/>
            </a:endParaRPr>
          </a:p>
        </p:txBody>
      </p:sp>
      <p:sp>
        <p:nvSpPr>
          <p:cNvPr id="16387" name="CustomShape 2"/>
          <p:cNvSpPr>
            <a:spLocks noChangeArrowheads="1"/>
          </p:cNvSpPr>
          <p:nvPr/>
        </p:nvSpPr>
        <p:spPr bwMode="auto">
          <a:xfrm>
            <a:off x="762000" y="1143000"/>
            <a:ext cx="6429375" cy="563563"/>
          </a:xfrm>
          <a:prstGeom prst="rect">
            <a:avLst/>
          </a:prstGeom>
          <a:noFill/>
          <a:ln w="9525">
            <a:noFill/>
            <a:miter lim="800000"/>
            <a:headEnd/>
            <a:tailEnd/>
          </a:ln>
        </p:spPr>
        <p:txBody>
          <a:bodyPr lIns="90000" tIns="45000" rIns="90000" bIns="45000"/>
          <a:lstStyle/>
          <a:p>
            <a:r>
              <a:rPr lang="en-US" sz="3200">
                <a:solidFill>
                  <a:srgbClr val="000099"/>
                </a:solidFill>
                <a:latin typeface="Calibri" pitchFamily="34" charset="0"/>
              </a:rPr>
              <a:t>Database Architecture</a:t>
            </a:r>
            <a:endParaRPr lang="en-US">
              <a:solidFill>
                <a:srgbClr val="000099"/>
              </a:solidFill>
            </a:endParaRPr>
          </a:p>
        </p:txBody>
      </p:sp>
      <p:sp>
        <p:nvSpPr>
          <p:cNvPr id="6" name="Slide Number Placeholder 5"/>
          <p:cNvSpPr>
            <a:spLocks noGrp="1"/>
          </p:cNvSpPr>
          <p:nvPr>
            <p:ph type="sldNum" sz="quarter" idx="10"/>
          </p:nvPr>
        </p:nvSpPr>
        <p:spPr/>
        <p:txBody>
          <a:bodyPr/>
          <a:lstStyle/>
          <a:p>
            <a:fld id="{D236BE94-D4CD-4800-B70D-4B05C90EB406}" type="slidenum">
              <a:rPr lang="en-US"/>
              <a:pPr/>
              <a:t>13</a:t>
            </a:fld>
            <a:endParaRPr lang="en-US"/>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extShape 1"/>
          <p:cNvSpPr txBox="1">
            <a:spLocks noChangeArrowheads="1"/>
          </p:cNvSpPr>
          <p:nvPr/>
        </p:nvSpPr>
        <p:spPr bwMode="auto">
          <a:xfrm>
            <a:off x="685800" y="1905000"/>
            <a:ext cx="7772400" cy="1146175"/>
          </a:xfrm>
          <a:prstGeom prst="rect">
            <a:avLst/>
          </a:prstGeom>
          <a:noFill/>
          <a:ln w="9525">
            <a:noFill/>
            <a:miter lim="800000"/>
            <a:headEnd/>
            <a:tailEnd/>
          </a:ln>
        </p:spPr>
        <p:txBody>
          <a:bodyPr lIns="90000" tIns="45000" rIns="90000" bIns="45000"/>
          <a:lstStyle/>
          <a:p>
            <a:pPr algn="ctr"/>
            <a:r>
              <a:rPr lang="en-US" sz="4400">
                <a:solidFill>
                  <a:srgbClr val="000000"/>
                </a:solidFill>
                <a:latin typeface="Calibri" pitchFamily="34" charset="0"/>
              </a:rPr>
              <a:t>3. Module Types
</a:t>
            </a:r>
            <a:endParaRPr lang="en-US"/>
          </a:p>
        </p:txBody>
      </p:sp>
      <p:sp>
        <p:nvSpPr>
          <p:cNvPr id="17411" name="TextShape 2"/>
          <p:cNvSpPr txBox="1">
            <a:spLocks noChangeArrowheads="1"/>
          </p:cNvSpPr>
          <p:nvPr/>
        </p:nvSpPr>
        <p:spPr bwMode="auto">
          <a:xfrm>
            <a:off x="1357313" y="3200400"/>
            <a:ext cx="6400800" cy="1600200"/>
          </a:xfrm>
          <a:prstGeom prst="rect">
            <a:avLst/>
          </a:prstGeom>
          <a:noFill/>
          <a:ln w="9525">
            <a:noFill/>
            <a:miter lim="800000"/>
            <a:headEnd/>
            <a:tailEnd/>
          </a:ln>
        </p:spPr>
        <p:txBody>
          <a:bodyPr lIns="90000" tIns="45000" rIns="90000" bIns="45000"/>
          <a:lstStyle/>
          <a:p>
            <a:pPr algn="ctr"/>
            <a:r>
              <a:rPr lang="en-US" sz="3200">
                <a:solidFill>
                  <a:srgbClr val="000099"/>
                </a:solidFill>
                <a:latin typeface="Calibri" pitchFamily="34" charset="0"/>
              </a:rPr>
              <a:t>Core Modules</a:t>
            </a:r>
          </a:p>
          <a:p>
            <a:pPr algn="ctr"/>
            <a:r>
              <a:rPr lang="en-US" sz="3200">
                <a:solidFill>
                  <a:srgbClr val="000099"/>
                </a:solidFill>
                <a:latin typeface="Calibri" pitchFamily="34" charset="0"/>
              </a:rPr>
              <a:t>Contributed Modules</a:t>
            </a:r>
          </a:p>
          <a:p>
            <a:pPr algn="ctr"/>
            <a:r>
              <a:rPr lang="en-US" sz="3200">
                <a:solidFill>
                  <a:srgbClr val="000099"/>
                </a:solidFill>
                <a:latin typeface="Calibri" pitchFamily="34" charset="0"/>
              </a:rPr>
              <a:t>Custom Modules</a:t>
            </a:r>
          </a:p>
          <a:p>
            <a:endParaRPr lang="en-US" sz="3200">
              <a:latin typeface="Calibri" pitchFamily="34" charset="0"/>
            </a:endParaRPr>
          </a:p>
        </p:txBody>
      </p:sp>
      <p:sp>
        <p:nvSpPr>
          <p:cNvPr id="6" name="Slide Number Placeholder 5"/>
          <p:cNvSpPr>
            <a:spLocks noGrp="1"/>
          </p:cNvSpPr>
          <p:nvPr>
            <p:ph type="sldNum" sz="quarter" idx="10"/>
          </p:nvPr>
        </p:nvSpPr>
        <p:spPr/>
        <p:txBody>
          <a:bodyPr/>
          <a:lstStyle/>
          <a:p>
            <a:fld id="{B21FCB95-C291-4256-9160-6F61216BC087}" type="slidenum">
              <a:rPr lang="en-US"/>
              <a:pPr/>
              <a:t>14</a:t>
            </a:fld>
            <a:endParaRPr lang="en-US"/>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CustomShape 1"/>
          <p:cNvSpPr>
            <a:spLocks noChangeArrowheads="1"/>
          </p:cNvSpPr>
          <p:nvPr/>
        </p:nvSpPr>
        <p:spPr bwMode="auto">
          <a:xfrm>
            <a:off x="762000" y="1143000"/>
            <a:ext cx="6715125" cy="1300163"/>
          </a:xfrm>
          <a:prstGeom prst="rect">
            <a:avLst/>
          </a:prstGeom>
          <a:noFill/>
          <a:ln w="9525">
            <a:noFill/>
            <a:miter lim="800000"/>
            <a:headEnd/>
            <a:tailEnd/>
          </a:ln>
        </p:spPr>
        <p:txBody>
          <a:bodyPr lIns="90000" tIns="45000" rIns="90000" bIns="45000"/>
          <a:lstStyle/>
          <a:p>
            <a:r>
              <a:rPr lang="en-US" sz="3200">
                <a:solidFill>
                  <a:srgbClr val="000099"/>
                </a:solidFill>
                <a:latin typeface="Calibri" pitchFamily="34" charset="0"/>
              </a:rPr>
              <a:t>Module Types</a:t>
            </a:r>
            <a:endParaRPr lang="en-US">
              <a:solidFill>
                <a:srgbClr val="000099"/>
              </a:solidFill>
              <a:latin typeface="Calibri" pitchFamily="34" charset="0"/>
            </a:endParaRPr>
          </a:p>
          <a:p>
            <a:r>
              <a:rPr lang="en-US">
                <a:solidFill>
                  <a:srgbClr val="000000"/>
                </a:solidFill>
                <a:latin typeface="Calibri" pitchFamily="34" charset="0"/>
              </a:rPr>
              <a:t> </a:t>
            </a:r>
            <a:endParaRPr lang="en-US">
              <a:latin typeface="Calibri" pitchFamily="34" charset="0"/>
            </a:endParaRPr>
          </a:p>
          <a:p>
            <a:r>
              <a:rPr lang="en-US" sz="2200">
                <a:solidFill>
                  <a:srgbClr val="000000"/>
                </a:solidFill>
                <a:latin typeface="Calibri" pitchFamily="34" charset="0"/>
              </a:rPr>
              <a:t>Drupal modules are basically categorized into three types</a:t>
            </a:r>
            <a:endParaRPr lang="en-US">
              <a:latin typeface="Calibri" pitchFamily="34" charset="0"/>
            </a:endParaRPr>
          </a:p>
        </p:txBody>
      </p:sp>
      <p:sp>
        <p:nvSpPr>
          <p:cNvPr id="18435" name="CustomShape 2"/>
          <p:cNvSpPr>
            <a:spLocks noChangeArrowheads="1"/>
          </p:cNvSpPr>
          <p:nvPr/>
        </p:nvSpPr>
        <p:spPr bwMode="auto">
          <a:xfrm>
            <a:off x="762000" y="2438400"/>
            <a:ext cx="7848600" cy="4311650"/>
          </a:xfrm>
          <a:prstGeom prst="rect">
            <a:avLst/>
          </a:prstGeom>
          <a:noFill/>
          <a:ln w="9525">
            <a:noFill/>
            <a:miter lim="800000"/>
            <a:headEnd/>
            <a:tailEnd/>
          </a:ln>
        </p:spPr>
        <p:txBody>
          <a:bodyPr lIns="90000" tIns="45000" rIns="90000" bIns="45000"/>
          <a:lstStyle/>
          <a:p>
            <a:r>
              <a:rPr lang="en-US" sz="2200" b="1">
                <a:solidFill>
                  <a:srgbClr val="000000"/>
                </a:solidFill>
                <a:latin typeface="Calibri" pitchFamily="34" charset="0"/>
              </a:rPr>
              <a:t>1. Core Modules:</a:t>
            </a:r>
            <a:endParaRPr lang="en-US">
              <a:latin typeface="Calibri" pitchFamily="34" charset="0"/>
            </a:endParaRPr>
          </a:p>
          <a:p>
            <a:r>
              <a:rPr lang="en-US" sz="2200">
                <a:solidFill>
                  <a:srgbClr val="000000"/>
                </a:solidFill>
                <a:latin typeface="Calibri" pitchFamily="34" charset="0"/>
              </a:rPr>
              <a:t> </a:t>
            </a:r>
            <a:endParaRPr lang="en-US">
              <a:latin typeface="Calibri" pitchFamily="34" charset="0"/>
            </a:endParaRPr>
          </a:p>
          <a:p>
            <a:r>
              <a:rPr lang="en-US" sz="2200">
                <a:solidFill>
                  <a:srgbClr val="000000"/>
                </a:solidFill>
                <a:latin typeface="Calibri" pitchFamily="34" charset="0"/>
              </a:rPr>
              <a:t>	Drupal comes with 31 core modules, which address everything from basic functions such as  user management (the User module), logging (the Watchdog module), and analysis of access to the site (the Statistics module) to advanced features such as managing a hierarchical series of collaborative pages that can be versioned and moderated (the Book module). Becoming familiar with these modules and mastering their usage will help you get the most out of Drupal and create powerful web sites.</a:t>
            </a:r>
            <a:endParaRPr lang="en-US">
              <a:latin typeface="Calibri" pitchFamily="34" charset="0"/>
            </a:endParaRPr>
          </a:p>
          <a:p>
            <a:endParaRPr lang="en-US">
              <a:latin typeface="Calibri" pitchFamily="34" charset="0"/>
            </a:endParaRPr>
          </a:p>
        </p:txBody>
      </p:sp>
      <p:sp>
        <p:nvSpPr>
          <p:cNvPr id="6" name="Slide Number Placeholder 5"/>
          <p:cNvSpPr>
            <a:spLocks noGrp="1"/>
          </p:cNvSpPr>
          <p:nvPr>
            <p:ph type="sldNum" sz="quarter" idx="10"/>
          </p:nvPr>
        </p:nvSpPr>
        <p:spPr/>
        <p:txBody>
          <a:bodyPr/>
          <a:lstStyle/>
          <a:p>
            <a:fld id="{305551CA-0E61-40FB-937F-1B85372B05D6}" type="slidenum">
              <a:rPr lang="en-US"/>
              <a:pPr/>
              <a:t>15</a:t>
            </a:fld>
            <a:endParaRPr lang="en-US"/>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CustomShape 1"/>
          <p:cNvSpPr>
            <a:spLocks noChangeArrowheads="1"/>
          </p:cNvSpPr>
          <p:nvPr/>
        </p:nvSpPr>
        <p:spPr bwMode="auto">
          <a:xfrm>
            <a:off x="762000" y="1265238"/>
            <a:ext cx="6786563" cy="563562"/>
          </a:xfrm>
          <a:prstGeom prst="rect">
            <a:avLst/>
          </a:prstGeom>
          <a:noFill/>
          <a:ln w="9525">
            <a:noFill/>
            <a:miter lim="800000"/>
            <a:headEnd/>
            <a:tailEnd/>
          </a:ln>
        </p:spPr>
        <p:txBody>
          <a:bodyPr lIns="90000" tIns="45000" rIns="90000" bIns="45000"/>
          <a:lstStyle/>
          <a:p>
            <a:r>
              <a:rPr lang="en-US" sz="2200" b="1">
                <a:solidFill>
                  <a:srgbClr val="000000"/>
                </a:solidFill>
                <a:latin typeface="Calibri" pitchFamily="34" charset="0"/>
              </a:rPr>
              <a:t>Required Core Modules</a:t>
            </a:r>
            <a:endParaRPr lang="en-US" sz="2200">
              <a:latin typeface="Calibri" pitchFamily="34" charset="0"/>
            </a:endParaRPr>
          </a:p>
        </p:txBody>
      </p:sp>
      <p:sp>
        <p:nvSpPr>
          <p:cNvPr id="20485" name="CustomShape 2"/>
          <p:cNvSpPr>
            <a:spLocks noChangeArrowheads="1"/>
          </p:cNvSpPr>
          <p:nvPr/>
        </p:nvSpPr>
        <p:spPr bwMode="auto">
          <a:xfrm>
            <a:off x="781050" y="1752600"/>
            <a:ext cx="8286750" cy="4960938"/>
          </a:xfrm>
          <a:prstGeom prst="rect">
            <a:avLst/>
          </a:prstGeom>
          <a:noFill/>
          <a:ln w="9525">
            <a:noFill/>
            <a:miter lim="800000"/>
            <a:headEnd/>
            <a:tailEnd/>
          </a:ln>
        </p:spPr>
        <p:txBody>
          <a:bodyPr lIns="90000" tIns="45000" rIns="90000" bIns="45000"/>
          <a:lstStyle/>
          <a:p>
            <a:pPr marL="457200" indent="-457200">
              <a:buSzPct val="100000"/>
              <a:buFont typeface="Arial" pitchFamily="34" charset="0"/>
              <a:buChar char="•"/>
            </a:pPr>
            <a:r>
              <a:rPr lang="en-US" sz="2200">
                <a:solidFill>
                  <a:srgbClr val="000000"/>
                </a:solidFill>
                <a:latin typeface="Calibri" pitchFamily="34" charset="0"/>
              </a:rPr>
              <a:t>Block:</a:t>
            </a:r>
            <a:endParaRPr lang="en-US">
              <a:latin typeface="Calibri" pitchFamily="34" charset="0"/>
            </a:endParaRPr>
          </a:p>
          <a:p>
            <a:pPr lvl="1">
              <a:buSzPct val="45000"/>
            </a:pPr>
            <a:r>
              <a:rPr lang="en-US" sz="2200">
                <a:solidFill>
                  <a:srgbClr val="000000"/>
                </a:solidFill>
                <a:latin typeface="Calibri" pitchFamily="34" charset="0"/>
              </a:rPr>
              <a:t>	Restricted to web administrator access only.</a:t>
            </a:r>
            <a:endParaRPr lang="en-US">
              <a:latin typeface="Calibri" pitchFamily="34" charset="0"/>
            </a:endParaRPr>
          </a:p>
          <a:p>
            <a:pPr marL="457200" indent="-457200">
              <a:buSzPct val="100000"/>
              <a:buFont typeface="Arial" pitchFamily="34" charset="0"/>
              <a:buChar char="•"/>
            </a:pPr>
            <a:r>
              <a:rPr lang="en-US" sz="2200">
                <a:solidFill>
                  <a:srgbClr val="000000"/>
                </a:solidFill>
                <a:latin typeface="Calibri" pitchFamily="34" charset="0"/>
              </a:rPr>
              <a:t>Filter:</a:t>
            </a:r>
          </a:p>
          <a:p>
            <a:pPr marL="457200" indent="-457200">
              <a:buSzPct val="100000"/>
            </a:pPr>
            <a:r>
              <a:rPr lang="en-US" sz="2200">
                <a:solidFill>
                  <a:srgbClr val="000000"/>
                </a:solidFill>
                <a:latin typeface="Calibri" pitchFamily="34" charset="0"/>
              </a:rPr>
              <a:t>		Authorized users and web administrators can choose from either Filtered or Full HTML Input formats. </a:t>
            </a:r>
            <a:endParaRPr lang="en-US">
              <a:latin typeface="Calibri" pitchFamily="34" charset="0"/>
            </a:endParaRPr>
          </a:p>
          <a:p>
            <a:pPr marL="457200" indent="-457200">
              <a:buSzPct val="100000"/>
              <a:buFont typeface="Arial" pitchFamily="34" charset="0"/>
              <a:buChar char="•"/>
            </a:pPr>
            <a:r>
              <a:rPr lang="en-US" sz="2200">
                <a:solidFill>
                  <a:srgbClr val="000000"/>
                </a:solidFill>
                <a:latin typeface="Calibri" pitchFamily="34" charset="0"/>
              </a:rPr>
              <a:t>Node:</a:t>
            </a:r>
            <a:r>
              <a:rPr lang="en-US" sz="2200" b="1">
                <a:solidFill>
                  <a:srgbClr val="000000"/>
                </a:solidFill>
                <a:latin typeface="Calibri" pitchFamily="34" charset="0"/>
              </a:rPr>
              <a:t>     </a:t>
            </a:r>
            <a:endParaRPr lang="en-US">
              <a:latin typeface="Calibri" pitchFamily="34" charset="0"/>
            </a:endParaRPr>
          </a:p>
          <a:p>
            <a:pPr marL="457200" indent="-457200"/>
            <a:r>
              <a:rPr lang="en-US" sz="2200" b="1">
                <a:solidFill>
                  <a:srgbClr val="000000"/>
                </a:solidFill>
                <a:latin typeface="Calibri" pitchFamily="34" charset="0"/>
              </a:rPr>
              <a:t>	</a:t>
            </a:r>
            <a:r>
              <a:rPr lang="en-US" sz="2200">
                <a:solidFill>
                  <a:srgbClr val="000000"/>
                </a:solidFill>
                <a:latin typeface="Calibri" pitchFamily="34" charset="0"/>
              </a:rPr>
              <a:t>Responsible for content.</a:t>
            </a:r>
            <a:endParaRPr lang="en-US">
              <a:latin typeface="Calibri" pitchFamily="34" charset="0"/>
            </a:endParaRPr>
          </a:p>
          <a:p>
            <a:pPr marL="457200" indent="-457200">
              <a:buSzPct val="100000"/>
              <a:buFont typeface="Arial" pitchFamily="34" charset="0"/>
              <a:buChar char="•"/>
            </a:pPr>
            <a:r>
              <a:rPr lang="en-US" sz="2200">
                <a:solidFill>
                  <a:srgbClr val="000000"/>
                </a:solidFill>
                <a:latin typeface="Calibri" pitchFamily="34" charset="0"/>
              </a:rPr>
              <a:t>System:  </a:t>
            </a:r>
            <a:endParaRPr lang="en-US">
              <a:latin typeface="Calibri" pitchFamily="34" charset="0"/>
            </a:endParaRPr>
          </a:p>
          <a:p>
            <a:pPr lvl="1">
              <a:buSzPct val="45000"/>
            </a:pPr>
            <a:r>
              <a:rPr lang="en-US" sz="2200">
                <a:solidFill>
                  <a:srgbClr val="000000"/>
                </a:solidFill>
                <a:latin typeface="Calibri" pitchFamily="34" charset="0"/>
              </a:rPr>
              <a:t>	Responsible for cron and caching. </a:t>
            </a:r>
          </a:p>
          <a:p>
            <a:pPr lvl="1">
              <a:buSzPct val="45000"/>
            </a:pPr>
            <a:r>
              <a:rPr lang="en-US" sz="2200">
                <a:solidFill>
                  <a:srgbClr val="000000"/>
                </a:solidFill>
                <a:latin typeface="Calibri" pitchFamily="34" charset="0"/>
              </a:rPr>
              <a:t>	Primary Web Site Admin. only.</a:t>
            </a:r>
            <a:endParaRPr lang="en-US">
              <a:latin typeface="Calibri" pitchFamily="34" charset="0"/>
            </a:endParaRPr>
          </a:p>
          <a:p>
            <a:pPr marL="457200" indent="-457200">
              <a:buSzPct val="100000"/>
              <a:buFont typeface="Arial" pitchFamily="34" charset="0"/>
              <a:buChar char="•"/>
            </a:pPr>
            <a:r>
              <a:rPr lang="en-US" sz="2200">
                <a:solidFill>
                  <a:srgbClr val="000000"/>
                </a:solidFill>
                <a:latin typeface="Calibri" pitchFamily="34" charset="0"/>
              </a:rPr>
              <a:t>User:</a:t>
            </a:r>
            <a:endParaRPr lang="en-US">
              <a:latin typeface="Calibri" pitchFamily="34" charset="0"/>
            </a:endParaRPr>
          </a:p>
          <a:p>
            <a:pPr marL="457200" indent="-457200"/>
            <a:r>
              <a:rPr lang="en-US" sz="2200">
                <a:solidFill>
                  <a:srgbClr val="000000"/>
                </a:solidFill>
                <a:latin typeface="Calibri" pitchFamily="34" charset="0"/>
              </a:rPr>
              <a:t>               User Management, Roles, Permissions. </a:t>
            </a:r>
          </a:p>
          <a:p>
            <a:pPr marL="457200" indent="-457200"/>
            <a:r>
              <a:rPr lang="en-US" sz="2200">
                <a:solidFill>
                  <a:srgbClr val="000000"/>
                </a:solidFill>
                <a:latin typeface="Calibri" pitchFamily="34" charset="0"/>
              </a:rPr>
              <a:t>	Web administrator access only. </a:t>
            </a:r>
            <a:endParaRPr lang="en-US">
              <a:latin typeface="Calibri" pitchFamily="34" charset="0"/>
            </a:endParaRPr>
          </a:p>
          <a:p>
            <a:pPr marL="457200" indent="-457200"/>
            <a:endParaRPr lang="en-US">
              <a:latin typeface="Calibri" pitchFamily="34" charset="0"/>
            </a:endParaRPr>
          </a:p>
        </p:txBody>
      </p:sp>
      <p:sp>
        <p:nvSpPr>
          <p:cNvPr id="6" name="Slide Number Placeholder 5"/>
          <p:cNvSpPr>
            <a:spLocks noGrp="1"/>
          </p:cNvSpPr>
          <p:nvPr>
            <p:ph type="sldNum" sz="quarter" idx="10"/>
          </p:nvPr>
        </p:nvSpPr>
        <p:spPr/>
        <p:txBody>
          <a:bodyPr/>
          <a:lstStyle/>
          <a:p>
            <a:fld id="{0C622999-874C-444D-92BC-E3249AD897EE}" type="slidenum">
              <a:rPr lang="en-US"/>
              <a:pPr/>
              <a:t>16</a:t>
            </a:fld>
            <a:endParaRPr lang="en-US"/>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CustomShape 1"/>
          <p:cNvSpPr>
            <a:spLocks noChangeArrowheads="1"/>
          </p:cNvSpPr>
          <p:nvPr/>
        </p:nvSpPr>
        <p:spPr bwMode="auto">
          <a:xfrm>
            <a:off x="814388" y="1265238"/>
            <a:ext cx="6500812" cy="563562"/>
          </a:xfrm>
          <a:prstGeom prst="rect">
            <a:avLst/>
          </a:prstGeom>
          <a:noFill/>
          <a:ln w="9525">
            <a:noFill/>
            <a:miter lim="800000"/>
            <a:headEnd/>
            <a:tailEnd/>
          </a:ln>
        </p:spPr>
        <p:txBody>
          <a:bodyPr lIns="90000" tIns="45000" rIns="90000" bIns="45000"/>
          <a:lstStyle/>
          <a:p>
            <a:r>
              <a:rPr lang="en-US" sz="2200" b="1">
                <a:latin typeface="Calibri" pitchFamily="34" charset="0"/>
              </a:rPr>
              <a:t>Optional Core Modules</a:t>
            </a:r>
          </a:p>
        </p:txBody>
      </p:sp>
      <p:sp>
        <p:nvSpPr>
          <p:cNvPr id="20483" name="CustomShape 2"/>
          <p:cNvSpPr>
            <a:spLocks noChangeArrowheads="1"/>
          </p:cNvSpPr>
          <p:nvPr/>
        </p:nvSpPr>
        <p:spPr bwMode="auto">
          <a:xfrm>
            <a:off x="762000" y="1622425"/>
            <a:ext cx="6934200" cy="739775"/>
          </a:xfrm>
          <a:prstGeom prst="rect">
            <a:avLst/>
          </a:prstGeom>
          <a:noFill/>
          <a:ln w="9525">
            <a:noFill/>
            <a:miter lim="800000"/>
            <a:headEnd/>
            <a:tailEnd/>
          </a:ln>
        </p:spPr>
        <p:txBody>
          <a:bodyPr lIns="90000" tIns="45000" rIns="90000" bIns="45000"/>
          <a:lstStyle/>
          <a:p>
            <a:r>
              <a:rPr lang="en-US" sz="2200">
                <a:solidFill>
                  <a:srgbClr val="000000"/>
                </a:solidFill>
                <a:latin typeface="Calibri" pitchFamily="34" charset="0"/>
              </a:rPr>
              <a:t>Drupal core comes with optional modules that can be enabled if required.</a:t>
            </a:r>
            <a:endParaRPr lang="en-US">
              <a:latin typeface="Calibri" pitchFamily="34" charset="0"/>
            </a:endParaRPr>
          </a:p>
        </p:txBody>
      </p:sp>
      <p:sp>
        <p:nvSpPr>
          <p:cNvPr id="20484" name="CustomShape 3"/>
          <p:cNvSpPr>
            <a:spLocks noChangeArrowheads="1"/>
          </p:cNvSpPr>
          <p:nvPr/>
        </p:nvSpPr>
        <p:spPr bwMode="auto">
          <a:xfrm>
            <a:off x="304800" y="2286000"/>
            <a:ext cx="8215313" cy="4343400"/>
          </a:xfrm>
          <a:prstGeom prst="rect">
            <a:avLst/>
          </a:prstGeom>
          <a:noFill/>
          <a:ln w="9525">
            <a:noFill/>
            <a:miter lim="800000"/>
            <a:headEnd/>
            <a:tailEnd/>
          </a:ln>
        </p:spPr>
        <p:txBody>
          <a:bodyPr lIns="90000" tIns="45000" rIns="90000" bIns="45000"/>
          <a:lstStyle/>
          <a:p>
            <a:pPr marL="914400" lvl="1" indent="-457200">
              <a:buSzPct val="100000"/>
              <a:buFont typeface="Arial" pitchFamily="34" charset="0"/>
              <a:buChar char="•"/>
            </a:pPr>
            <a:r>
              <a:rPr lang="en-US" sz="2200">
                <a:solidFill>
                  <a:srgbClr val="000000"/>
                </a:solidFill>
                <a:latin typeface="Calibri" pitchFamily="34" charset="0"/>
              </a:rPr>
              <a:t>Aggregator: publishing syndicated content</a:t>
            </a:r>
            <a:endParaRPr lang="en-US">
              <a:latin typeface="Calibri" pitchFamily="34" charset="0"/>
            </a:endParaRPr>
          </a:p>
          <a:p>
            <a:pPr marL="914400" lvl="1" indent="-457200">
              <a:buSzPct val="100000"/>
              <a:buFont typeface="Arial" pitchFamily="34" charset="0"/>
              <a:buChar char="•"/>
            </a:pPr>
            <a:r>
              <a:rPr lang="en-US" sz="2200">
                <a:solidFill>
                  <a:srgbClr val="000000"/>
                </a:solidFill>
                <a:latin typeface="Calibri" pitchFamily="34" charset="0"/>
              </a:rPr>
              <a:t>Blog: a blog for every user</a:t>
            </a:r>
            <a:endParaRPr lang="en-US">
              <a:latin typeface="Calibri" pitchFamily="34" charset="0"/>
            </a:endParaRPr>
          </a:p>
          <a:p>
            <a:pPr marL="914400" lvl="1" indent="-457200">
              <a:buSzPct val="100000"/>
              <a:buFont typeface="Arial" pitchFamily="34" charset="0"/>
              <a:buChar char="•"/>
            </a:pPr>
            <a:r>
              <a:rPr lang="en-US" sz="2200">
                <a:solidFill>
                  <a:srgbClr val="000000"/>
                </a:solidFill>
                <a:latin typeface="Calibri" pitchFamily="34" charset="0"/>
              </a:rPr>
              <a:t>BlogApi: post from blog tools</a:t>
            </a:r>
            <a:endParaRPr lang="en-US">
              <a:latin typeface="Calibri" pitchFamily="34" charset="0"/>
            </a:endParaRPr>
          </a:p>
          <a:p>
            <a:pPr marL="914400" lvl="1" indent="-457200">
              <a:buSzPct val="100000"/>
              <a:buFont typeface="Arial" pitchFamily="34" charset="0"/>
              <a:buChar char="•"/>
            </a:pPr>
            <a:r>
              <a:rPr lang="en-US" sz="2200">
                <a:solidFill>
                  <a:srgbClr val="000000"/>
                </a:solidFill>
                <a:latin typeface="Calibri" pitchFamily="34" charset="0"/>
              </a:rPr>
              <a:t>Book: structured document publishing</a:t>
            </a:r>
            <a:endParaRPr lang="en-US">
              <a:latin typeface="Calibri" pitchFamily="34" charset="0"/>
            </a:endParaRPr>
          </a:p>
          <a:p>
            <a:pPr marL="914400" lvl="1" indent="-457200">
              <a:buSzPct val="100000"/>
              <a:buFont typeface="Arial" pitchFamily="34" charset="0"/>
              <a:buChar char="•"/>
            </a:pPr>
            <a:r>
              <a:rPr lang="en-US" sz="2200">
                <a:solidFill>
                  <a:srgbClr val="000000"/>
                </a:solidFill>
                <a:latin typeface="Calibri" pitchFamily="34" charset="0"/>
              </a:rPr>
              <a:t>Color: Allows the user to change the color scheme of certain themes</a:t>
            </a:r>
            <a:endParaRPr lang="en-US">
              <a:latin typeface="Calibri" pitchFamily="34" charset="0"/>
            </a:endParaRPr>
          </a:p>
          <a:p>
            <a:pPr marL="914400" lvl="1" indent="-457200">
              <a:buSzPct val="100000"/>
              <a:buFont typeface="Arial" pitchFamily="34" charset="0"/>
              <a:buChar char="•"/>
            </a:pPr>
            <a:r>
              <a:rPr lang="en-US" sz="2200">
                <a:solidFill>
                  <a:srgbClr val="000000"/>
                </a:solidFill>
                <a:latin typeface="Calibri" pitchFamily="34" charset="0"/>
              </a:rPr>
              <a:t>Comment: allow comments on content</a:t>
            </a:r>
            <a:endParaRPr lang="en-US">
              <a:latin typeface="Calibri" pitchFamily="34" charset="0"/>
            </a:endParaRPr>
          </a:p>
          <a:p>
            <a:pPr marL="914400" lvl="1" indent="-457200">
              <a:buSzPct val="100000"/>
              <a:buFont typeface="Arial" pitchFamily="34" charset="0"/>
              <a:buChar char="•"/>
            </a:pPr>
            <a:r>
              <a:rPr lang="en-US" sz="2200">
                <a:solidFill>
                  <a:srgbClr val="000000"/>
                </a:solidFill>
                <a:latin typeface="Calibri" pitchFamily="34" charset="0"/>
              </a:rPr>
              <a:t>Contact: a way for users to get in touch</a:t>
            </a:r>
            <a:endParaRPr lang="en-US">
              <a:latin typeface="Calibri" pitchFamily="34" charset="0"/>
            </a:endParaRPr>
          </a:p>
          <a:p>
            <a:pPr marL="914400" lvl="1" indent="-457200">
              <a:buSzPct val="100000"/>
              <a:buFont typeface="Arial" pitchFamily="34" charset="0"/>
              <a:buChar char="•"/>
            </a:pPr>
            <a:r>
              <a:rPr lang="en-US" sz="2200">
                <a:solidFill>
                  <a:srgbClr val="000000"/>
                </a:solidFill>
                <a:latin typeface="Calibri" pitchFamily="34" charset="0"/>
              </a:rPr>
              <a:t>Content translation: translating posts to different languages</a:t>
            </a:r>
            <a:endParaRPr lang="en-US">
              <a:latin typeface="Calibri" pitchFamily="34" charset="0"/>
            </a:endParaRPr>
          </a:p>
          <a:p>
            <a:pPr marL="914400" lvl="1" indent="-457200">
              <a:buSzPct val="100000"/>
              <a:buFont typeface="Arial" pitchFamily="34" charset="0"/>
              <a:buChar char="•"/>
            </a:pPr>
            <a:r>
              <a:rPr lang="en-US" sz="2200">
                <a:solidFill>
                  <a:srgbClr val="000000"/>
                </a:solidFill>
                <a:latin typeface="Calibri" pitchFamily="34" charset="0"/>
              </a:rPr>
              <a:t>Locale: multi-language support</a:t>
            </a:r>
            <a:endParaRPr lang="en-US">
              <a:latin typeface="Calibri" pitchFamily="34" charset="0"/>
            </a:endParaRPr>
          </a:p>
          <a:p>
            <a:pPr marL="914400" lvl="1" indent="-457200">
              <a:buSzPct val="100000"/>
              <a:buFont typeface="Arial" pitchFamily="34" charset="0"/>
              <a:buChar char="•"/>
            </a:pPr>
            <a:r>
              <a:rPr lang="en-US" sz="2200">
                <a:solidFill>
                  <a:srgbClr val="000000"/>
                </a:solidFill>
                <a:latin typeface="Calibri" pitchFamily="34" charset="0"/>
              </a:rPr>
              <a:t>Menu: customize site navigation</a:t>
            </a:r>
            <a:endParaRPr lang="en-US">
              <a:latin typeface="Calibri" pitchFamily="34" charset="0"/>
            </a:endParaRPr>
          </a:p>
          <a:p>
            <a:pPr marL="914400" lvl="1" indent="-457200">
              <a:buSzPct val="100000"/>
              <a:buFont typeface="Arial" pitchFamily="34" charset="0"/>
              <a:buChar char="•"/>
            </a:pPr>
            <a:r>
              <a:rPr lang="en-US" sz="2200">
                <a:solidFill>
                  <a:srgbClr val="000000"/>
                </a:solidFill>
                <a:latin typeface="Calibri" pitchFamily="34" charset="0"/>
              </a:rPr>
              <a:t>Open ID</a:t>
            </a:r>
            <a:endParaRPr lang="en-US">
              <a:latin typeface="Calibri" pitchFamily="34" charset="0"/>
            </a:endParaRPr>
          </a:p>
          <a:p>
            <a:pPr marL="914400" lvl="1" indent="-457200">
              <a:buSzPct val="100000"/>
              <a:buFont typeface="Arial" pitchFamily="34" charset="0"/>
              <a:buChar char="•"/>
            </a:pPr>
            <a:r>
              <a:rPr lang="en-US" sz="2200">
                <a:solidFill>
                  <a:srgbClr val="000000"/>
                </a:solidFill>
                <a:latin typeface="Calibri" pitchFamily="34" charset="0"/>
              </a:rPr>
              <a:t>Path: readable URLs</a:t>
            </a:r>
            <a:endParaRPr lang="en-US">
              <a:latin typeface="Calibri" pitchFamily="34" charset="0"/>
            </a:endParaRPr>
          </a:p>
          <a:p>
            <a:endParaRPr lang="en-US">
              <a:latin typeface="Calibri" pitchFamily="34" charset="0"/>
            </a:endParaRPr>
          </a:p>
        </p:txBody>
      </p:sp>
      <p:sp>
        <p:nvSpPr>
          <p:cNvPr id="7" name="Slide Number Placeholder 6"/>
          <p:cNvSpPr>
            <a:spLocks noGrp="1"/>
          </p:cNvSpPr>
          <p:nvPr>
            <p:ph type="sldNum" sz="quarter" idx="10"/>
          </p:nvPr>
        </p:nvSpPr>
        <p:spPr/>
        <p:txBody>
          <a:bodyPr/>
          <a:lstStyle/>
          <a:p>
            <a:fld id="{8C9374B1-E7E4-4AA0-8FFA-F9E6599A02CB}" type="slidenum">
              <a:rPr lang="en-US"/>
              <a:pPr/>
              <a:t>17</a:t>
            </a:fld>
            <a:endParaRPr lang="en-US"/>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CustomShape 1"/>
          <p:cNvSpPr>
            <a:spLocks noChangeArrowheads="1"/>
          </p:cNvSpPr>
          <p:nvPr/>
        </p:nvSpPr>
        <p:spPr bwMode="auto">
          <a:xfrm>
            <a:off x="833438" y="1295400"/>
            <a:ext cx="6786562" cy="563563"/>
          </a:xfrm>
          <a:prstGeom prst="rect">
            <a:avLst/>
          </a:prstGeom>
          <a:noFill/>
          <a:ln w="9525">
            <a:noFill/>
            <a:miter lim="800000"/>
            <a:headEnd/>
            <a:tailEnd/>
          </a:ln>
        </p:spPr>
        <p:txBody>
          <a:bodyPr lIns="90000" tIns="45000" rIns="90000" bIns="45000"/>
          <a:lstStyle/>
          <a:p>
            <a:r>
              <a:rPr lang="en-US" sz="2200" b="1">
                <a:latin typeface="Calibri" pitchFamily="34" charset="0"/>
              </a:rPr>
              <a:t>2. Contributed Modules:</a:t>
            </a:r>
            <a:endParaRPr lang="en-US" sz="2200" b="1"/>
          </a:p>
        </p:txBody>
      </p:sp>
      <p:sp>
        <p:nvSpPr>
          <p:cNvPr id="22533" name="CustomShape 2"/>
          <p:cNvSpPr>
            <a:spLocks noChangeArrowheads="1"/>
          </p:cNvSpPr>
          <p:nvPr/>
        </p:nvSpPr>
        <p:spPr bwMode="auto">
          <a:xfrm>
            <a:off x="762000" y="1905000"/>
            <a:ext cx="7772400" cy="4198938"/>
          </a:xfrm>
          <a:prstGeom prst="rect">
            <a:avLst/>
          </a:prstGeom>
          <a:noFill/>
          <a:ln w="9525">
            <a:noFill/>
            <a:miter lim="800000"/>
            <a:headEnd/>
            <a:tailEnd/>
          </a:ln>
        </p:spPr>
        <p:txBody>
          <a:bodyPr lIns="90000" tIns="45000" rIns="90000" bIns="45000"/>
          <a:lstStyle/>
          <a:p>
            <a:pPr marL="457200" indent="-457200">
              <a:buFont typeface="Arial" pitchFamily="34" charset="0"/>
              <a:buChar char="•"/>
            </a:pPr>
            <a:r>
              <a:rPr lang="en-US" sz="2200">
                <a:solidFill>
                  <a:srgbClr val="000000"/>
                </a:solidFill>
                <a:latin typeface="Calibri" pitchFamily="34" charset="0"/>
              </a:rPr>
              <a:t>Although core modules can provide the basics for your site, and can in some cases get you pretty far, the real power in Drupal comes from its vast array of community-contributed modules. </a:t>
            </a:r>
            <a:endParaRPr lang="en-US">
              <a:latin typeface="Calibri" pitchFamily="34" charset="0"/>
            </a:endParaRPr>
          </a:p>
          <a:p>
            <a:pPr marL="457200" indent="-457200">
              <a:buFont typeface="Arial" pitchFamily="34" charset="0"/>
              <a:buChar char="•"/>
            </a:pPr>
            <a:endParaRPr lang="en-US">
              <a:latin typeface="Calibri" pitchFamily="34" charset="0"/>
            </a:endParaRPr>
          </a:p>
          <a:p>
            <a:pPr marL="457200" indent="-457200">
              <a:buFont typeface="Arial" pitchFamily="34" charset="0"/>
              <a:buChar char="•"/>
            </a:pPr>
            <a:r>
              <a:rPr lang="en-US" sz="2200">
                <a:solidFill>
                  <a:srgbClr val="000000"/>
                </a:solidFill>
                <a:latin typeface="Calibri" pitchFamily="34" charset="0"/>
              </a:rPr>
              <a:t>You can browse and download all contributed modules from </a:t>
            </a:r>
            <a:r>
              <a:rPr lang="en-US" sz="2200" u="sng">
                <a:solidFill>
                  <a:srgbClr val="000000"/>
                </a:solidFill>
                <a:latin typeface="Calibri" pitchFamily="34" charset="0"/>
                <a:hlinkClick r:id="rId2"/>
              </a:rPr>
              <a:t>http://drupal.org/project/Modules</a:t>
            </a:r>
            <a:endParaRPr lang="en-US">
              <a:latin typeface="Calibri" pitchFamily="34" charset="0"/>
            </a:endParaRPr>
          </a:p>
          <a:p>
            <a:pPr marL="457200" indent="-457200"/>
            <a:r>
              <a:rPr lang="en-US" sz="2200">
                <a:solidFill>
                  <a:srgbClr val="000000"/>
                </a:solidFill>
                <a:latin typeface="Calibri" pitchFamily="34" charset="0"/>
              </a:rPr>
              <a:t> </a:t>
            </a:r>
            <a:endParaRPr lang="en-US">
              <a:latin typeface="Calibri" pitchFamily="34" charset="0"/>
            </a:endParaRPr>
          </a:p>
          <a:p>
            <a:pPr marL="457200" indent="-457200">
              <a:buFont typeface="Arial" pitchFamily="34" charset="0"/>
              <a:buChar char="•"/>
            </a:pPr>
            <a:r>
              <a:rPr lang="en-US" sz="2200">
                <a:solidFill>
                  <a:srgbClr val="000000"/>
                </a:solidFill>
                <a:latin typeface="Calibri" pitchFamily="34" charset="0"/>
              </a:rPr>
              <a:t>Once you’ve  downloaded and extracted the module directory, place it into the sites/all/modules/contrib directory and your new module should appear on the Module administration page </a:t>
            </a:r>
            <a:r>
              <a:rPr lang="en-US" sz="2200" u="sng">
                <a:solidFill>
                  <a:srgbClr val="000000"/>
                </a:solidFill>
                <a:latin typeface="Calibri" pitchFamily="34" charset="0"/>
                <a:hlinkClick r:id="rId3"/>
              </a:rPr>
              <a:t>www.yoursite.com/admin/build/modules</a:t>
            </a:r>
            <a:r>
              <a:rPr lang="en-US" sz="2200">
                <a:solidFill>
                  <a:srgbClr val="000000"/>
                </a:solidFill>
                <a:latin typeface="Calibri" pitchFamily="34" charset="0"/>
              </a:rPr>
              <a:t>.</a:t>
            </a:r>
            <a:endParaRPr lang="en-US">
              <a:latin typeface="Calibri" pitchFamily="34" charset="0"/>
            </a:endParaRPr>
          </a:p>
          <a:p>
            <a:pPr marL="457200" indent="-457200"/>
            <a:endParaRPr lang="en-US">
              <a:latin typeface="Calibri" pitchFamily="34" charset="0"/>
            </a:endParaRPr>
          </a:p>
          <a:p>
            <a:pPr marL="457200" indent="-457200"/>
            <a:endParaRPr lang="en-US">
              <a:latin typeface="Calibri" pitchFamily="34" charset="0"/>
            </a:endParaRPr>
          </a:p>
        </p:txBody>
      </p:sp>
      <p:sp>
        <p:nvSpPr>
          <p:cNvPr id="6" name="Slide Number Placeholder 5"/>
          <p:cNvSpPr>
            <a:spLocks noGrp="1"/>
          </p:cNvSpPr>
          <p:nvPr>
            <p:ph type="sldNum" sz="quarter" idx="10"/>
          </p:nvPr>
        </p:nvSpPr>
        <p:spPr/>
        <p:txBody>
          <a:bodyPr/>
          <a:lstStyle/>
          <a:p>
            <a:fld id="{FB5413BC-C254-4E3B-847E-BB05CC4722E3}" type="slidenum">
              <a:rPr lang="en-US"/>
              <a:pPr/>
              <a:t>18</a:t>
            </a:fld>
            <a:endParaRPr lang="en-US"/>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CustomShape 1"/>
          <p:cNvSpPr>
            <a:spLocks noChangeArrowheads="1"/>
          </p:cNvSpPr>
          <p:nvPr/>
        </p:nvSpPr>
        <p:spPr bwMode="auto">
          <a:xfrm>
            <a:off x="762000" y="1295400"/>
            <a:ext cx="5486400" cy="533400"/>
          </a:xfrm>
          <a:prstGeom prst="rect">
            <a:avLst/>
          </a:prstGeom>
          <a:noFill/>
          <a:ln w="9525">
            <a:noFill/>
            <a:miter lim="800000"/>
            <a:headEnd/>
            <a:tailEnd/>
          </a:ln>
        </p:spPr>
        <p:txBody>
          <a:bodyPr lIns="90000" tIns="45000" rIns="90000" bIns="45000"/>
          <a:lstStyle/>
          <a:p>
            <a:r>
              <a:rPr lang="en-US" sz="2200" b="1">
                <a:latin typeface="Calibri" pitchFamily="34" charset="0"/>
              </a:rPr>
              <a:t>Some  Widely Used  Contributed Modules:</a:t>
            </a:r>
            <a:endParaRPr lang="en-US" sz="2200" b="1"/>
          </a:p>
        </p:txBody>
      </p:sp>
      <p:sp>
        <p:nvSpPr>
          <p:cNvPr id="23557" name="CustomShape 2"/>
          <p:cNvSpPr>
            <a:spLocks noChangeArrowheads="1"/>
          </p:cNvSpPr>
          <p:nvPr/>
        </p:nvSpPr>
        <p:spPr bwMode="auto">
          <a:xfrm>
            <a:off x="781050" y="1828800"/>
            <a:ext cx="7600950" cy="4495800"/>
          </a:xfrm>
          <a:prstGeom prst="rect">
            <a:avLst/>
          </a:prstGeom>
          <a:noFill/>
          <a:ln w="9525">
            <a:noFill/>
            <a:miter lim="800000"/>
            <a:headEnd/>
            <a:tailEnd/>
          </a:ln>
        </p:spPr>
        <p:txBody>
          <a:bodyPr lIns="90000" tIns="45000" rIns="90000" bIns="45000"/>
          <a:lstStyle/>
          <a:p>
            <a:pPr marL="457200" indent="-457200">
              <a:buFont typeface="Arial" pitchFamily="34" charset="0"/>
              <a:buChar char="•"/>
            </a:pPr>
            <a:r>
              <a:rPr lang="en-US" sz="2200" b="1" u="sng">
                <a:solidFill>
                  <a:srgbClr val="000000"/>
                </a:solidFill>
                <a:latin typeface="Calibri" pitchFamily="34" charset="0"/>
                <a:hlinkClick r:id="rId2"/>
              </a:rPr>
              <a:t>Views</a:t>
            </a:r>
            <a:endParaRPr lang="en-US">
              <a:latin typeface="Calibri" pitchFamily="34" charset="0"/>
            </a:endParaRPr>
          </a:p>
          <a:p>
            <a:pPr marL="457200" indent="-457200"/>
            <a:r>
              <a:rPr lang="en-US" sz="2200">
                <a:solidFill>
                  <a:srgbClr val="000000"/>
                </a:solidFill>
                <a:latin typeface="Calibri" pitchFamily="34" charset="0"/>
              </a:rPr>
              <a:t>	This tool is essentially a smart query builder that, given enough information, can build the proper query, execute it, and display the results.   </a:t>
            </a:r>
            <a:endParaRPr lang="en-US">
              <a:latin typeface="Calibri" pitchFamily="34" charset="0"/>
            </a:endParaRPr>
          </a:p>
          <a:p>
            <a:pPr marL="457200" indent="-457200"/>
            <a:r>
              <a:rPr lang="en-US" sz="2200">
                <a:solidFill>
                  <a:srgbClr val="000000"/>
                </a:solidFill>
                <a:latin typeface="Calibri" pitchFamily="34" charset="0"/>
              </a:rPr>
              <a:t> </a:t>
            </a:r>
            <a:endParaRPr lang="en-US">
              <a:latin typeface="Calibri" pitchFamily="34" charset="0"/>
            </a:endParaRPr>
          </a:p>
          <a:p>
            <a:pPr marL="457200" indent="-457200">
              <a:buFont typeface="Arial" pitchFamily="34" charset="0"/>
              <a:buChar char="•"/>
            </a:pPr>
            <a:r>
              <a:rPr lang="en-US" sz="2200" b="1" u="sng">
                <a:solidFill>
                  <a:srgbClr val="000000"/>
                </a:solidFill>
                <a:latin typeface="Calibri" pitchFamily="34" charset="0"/>
                <a:hlinkClick r:id="rId3"/>
              </a:rPr>
              <a:t>Content Construction Kit (CCK)</a:t>
            </a:r>
            <a:endParaRPr lang="en-US">
              <a:latin typeface="Calibri" pitchFamily="34" charset="0"/>
            </a:endParaRPr>
          </a:p>
          <a:p>
            <a:pPr marL="457200" indent="-457200"/>
            <a:r>
              <a:rPr lang="en-US" sz="2200">
                <a:solidFill>
                  <a:srgbClr val="000000"/>
                </a:solidFill>
                <a:latin typeface="Calibri" pitchFamily="34" charset="0"/>
              </a:rPr>
              <a:t>	Most content in a Drupal site will come from instances of </a:t>
            </a:r>
            <a:r>
              <a:rPr lang="en-US" sz="2200" b="1">
                <a:solidFill>
                  <a:srgbClr val="000000"/>
                </a:solidFill>
                <a:latin typeface="Calibri" pitchFamily="34" charset="0"/>
              </a:rPr>
              <a:t>Content Types. </a:t>
            </a:r>
            <a:r>
              <a:rPr lang="en-US" sz="2200">
                <a:solidFill>
                  <a:srgbClr val="000000"/>
                </a:solidFill>
                <a:latin typeface="Calibri" pitchFamily="34" charset="0"/>
              </a:rPr>
              <a:t>The Content Construction Kit allows you to add custom fields to any of the content types using a web interface.</a:t>
            </a:r>
            <a:endParaRPr lang="en-US">
              <a:latin typeface="Calibri" pitchFamily="34" charset="0"/>
            </a:endParaRPr>
          </a:p>
          <a:p>
            <a:pPr marL="457200" indent="-457200"/>
            <a:r>
              <a:rPr lang="en-US" sz="2200">
                <a:solidFill>
                  <a:srgbClr val="000000"/>
                </a:solidFill>
                <a:latin typeface="Calibri" pitchFamily="34" charset="0"/>
              </a:rPr>
              <a:t> </a:t>
            </a:r>
            <a:endParaRPr lang="en-US">
              <a:latin typeface="Calibri" pitchFamily="34" charset="0"/>
            </a:endParaRPr>
          </a:p>
          <a:p>
            <a:pPr marL="457200" indent="-457200">
              <a:buFont typeface="Arial" pitchFamily="34" charset="0"/>
              <a:buChar char="•"/>
            </a:pPr>
            <a:r>
              <a:rPr lang="en-US" sz="2200" b="1" u="sng">
                <a:solidFill>
                  <a:srgbClr val="000000"/>
                </a:solidFill>
                <a:latin typeface="Calibri" pitchFamily="34" charset="0"/>
                <a:hlinkClick r:id="rId4"/>
              </a:rPr>
              <a:t>Google Analytics</a:t>
            </a:r>
            <a:endParaRPr lang="en-US">
              <a:latin typeface="Calibri" pitchFamily="34" charset="0"/>
            </a:endParaRPr>
          </a:p>
          <a:p>
            <a:pPr marL="457200" indent="-457200"/>
            <a:r>
              <a:rPr lang="en-US" sz="2200">
                <a:solidFill>
                  <a:srgbClr val="000000"/>
                </a:solidFill>
                <a:latin typeface="Calibri" pitchFamily="34" charset="0"/>
              </a:rPr>
              <a:t>	Adds the </a:t>
            </a:r>
            <a:r>
              <a:rPr lang="en-US" sz="2200" u="sng">
                <a:solidFill>
                  <a:srgbClr val="000000"/>
                </a:solidFill>
                <a:latin typeface="Calibri" pitchFamily="34" charset="0"/>
                <a:hlinkClick r:id="rId5"/>
              </a:rPr>
              <a:t>Google Analytics</a:t>
            </a:r>
            <a:r>
              <a:rPr lang="en-US" sz="2200">
                <a:solidFill>
                  <a:srgbClr val="000000"/>
                </a:solidFill>
                <a:latin typeface="Calibri" pitchFamily="34" charset="0"/>
              </a:rPr>
              <a:t> web statistics tracking system to your website.</a:t>
            </a:r>
            <a:endParaRPr lang="en-US">
              <a:latin typeface="Calibri" pitchFamily="34" charset="0"/>
            </a:endParaRPr>
          </a:p>
          <a:p>
            <a:pPr marL="457200" indent="-457200"/>
            <a:endParaRPr lang="en-US">
              <a:latin typeface="Calibri" pitchFamily="34" charset="0"/>
            </a:endParaRPr>
          </a:p>
          <a:p>
            <a:pPr marL="457200" indent="-457200"/>
            <a:endParaRPr lang="en-US">
              <a:latin typeface="Calibri" pitchFamily="34" charset="0"/>
            </a:endParaRPr>
          </a:p>
        </p:txBody>
      </p:sp>
      <p:sp>
        <p:nvSpPr>
          <p:cNvPr id="6" name="Slide Number Placeholder 5"/>
          <p:cNvSpPr>
            <a:spLocks noGrp="1"/>
          </p:cNvSpPr>
          <p:nvPr>
            <p:ph type="sldNum" sz="quarter" idx="10"/>
          </p:nvPr>
        </p:nvSpPr>
        <p:spPr/>
        <p:txBody>
          <a:bodyPr/>
          <a:lstStyle/>
          <a:p>
            <a:fld id="{DF9C88AD-BE37-423A-B2A0-C55FEAB78987}" type="slidenum">
              <a:rPr lang="en-US"/>
              <a:pPr/>
              <a:t>19</a:t>
            </a:fld>
            <a:endParaRPr lang="en-US"/>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extShape 1"/>
          <p:cNvSpPr txBox="1">
            <a:spLocks noChangeArrowheads="1"/>
          </p:cNvSpPr>
          <p:nvPr/>
        </p:nvSpPr>
        <p:spPr bwMode="auto">
          <a:xfrm>
            <a:off x="685800" y="2130425"/>
            <a:ext cx="7772400" cy="1470025"/>
          </a:xfrm>
          <a:prstGeom prst="rect">
            <a:avLst/>
          </a:prstGeom>
          <a:noFill/>
          <a:ln w="9525">
            <a:noFill/>
            <a:miter lim="800000"/>
            <a:headEnd/>
            <a:tailEnd/>
          </a:ln>
        </p:spPr>
        <p:txBody>
          <a:bodyPr lIns="90000" tIns="45000" rIns="90000" bIns="45000"/>
          <a:lstStyle/>
          <a:p>
            <a:pPr algn="ctr"/>
            <a:endParaRPr lang="en-US" sz="2200">
              <a:latin typeface="Calibri" pitchFamily="34" charset="0"/>
            </a:endParaRPr>
          </a:p>
        </p:txBody>
      </p:sp>
      <p:sp>
        <p:nvSpPr>
          <p:cNvPr id="5123" name="TextShape 2"/>
          <p:cNvSpPr txBox="1">
            <a:spLocks noChangeArrowheads="1"/>
          </p:cNvSpPr>
          <p:nvPr/>
        </p:nvSpPr>
        <p:spPr bwMode="auto">
          <a:xfrm>
            <a:off x="533400" y="990600"/>
            <a:ext cx="6400800" cy="762000"/>
          </a:xfrm>
          <a:prstGeom prst="rect">
            <a:avLst/>
          </a:prstGeom>
          <a:noFill/>
          <a:ln w="9525">
            <a:noFill/>
            <a:miter lim="800000"/>
            <a:headEnd/>
            <a:tailEnd/>
          </a:ln>
        </p:spPr>
        <p:txBody>
          <a:bodyPr lIns="90000" tIns="45000" rIns="90000" bIns="45000"/>
          <a:lstStyle/>
          <a:p>
            <a:pPr algn="ctr"/>
            <a:endParaRPr lang="en-US" sz="2200">
              <a:solidFill>
                <a:srgbClr val="000099"/>
              </a:solidFill>
              <a:latin typeface="Calibri" pitchFamily="34" charset="0"/>
            </a:endParaRPr>
          </a:p>
        </p:txBody>
      </p:sp>
      <p:sp>
        <p:nvSpPr>
          <p:cNvPr id="5" name="TextBox 3"/>
          <p:cNvSpPr txBox="1">
            <a:spLocks noChangeArrowheads="1"/>
          </p:cNvSpPr>
          <p:nvPr/>
        </p:nvSpPr>
        <p:spPr bwMode="auto">
          <a:xfrm>
            <a:off x="381000" y="914400"/>
            <a:ext cx="8458200" cy="13111163"/>
          </a:xfrm>
          <a:prstGeom prst="rect">
            <a:avLst/>
          </a:prstGeom>
          <a:noFill/>
          <a:ln w="9525">
            <a:noFill/>
            <a:miter lim="800000"/>
            <a:headEnd/>
            <a:tailEnd/>
          </a:ln>
        </p:spPr>
        <p:txBody>
          <a:bodyPr>
            <a:spAutoFit/>
          </a:bodyPr>
          <a:lstStyle/>
          <a:p>
            <a:r>
              <a:rPr lang="en-US" sz="2200">
                <a:latin typeface="Calibri" pitchFamily="34" charset="0"/>
              </a:rPr>
              <a:t>Table Of Contents</a:t>
            </a:r>
          </a:p>
          <a:p>
            <a:endParaRPr lang="en-US" sz="2000">
              <a:latin typeface="Calibri" pitchFamily="34" charset="0"/>
            </a:endParaRPr>
          </a:p>
          <a:p>
            <a:pPr>
              <a:buFont typeface="Arial" pitchFamily="34" charset="0"/>
              <a:buAutoNum type="arabicPeriod"/>
            </a:pPr>
            <a:r>
              <a:rPr lang="en-US" sz="2000">
                <a:latin typeface="Calibri" pitchFamily="34" charset="0"/>
              </a:rPr>
              <a:t>Drupal Architecture …………………………………………………….03</a:t>
            </a:r>
          </a:p>
          <a:p>
            <a:pPr>
              <a:buFont typeface="Arial" pitchFamily="34" charset="0"/>
              <a:buAutoNum type="arabicPeriod"/>
            </a:pPr>
            <a:r>
              <a:rPr lang="en-US" sz="2000">
                <a:latin typeface="Calibri" pitchFamily="34" charset="0"/>
              </a:rPr>
              <a:t>Database Architecture ……………………………………………….11</a:t>
            </a:r>
          </a:p>
          <a:p>
            <a:pPr>
              <a:buFont typeface="Arial" pitchFamily="34" charset="0"/>
              <a:buAutoNum type="arabicPeriod"/>
            </a:pPr>
            <a:r>
              <a:rPr lang="en-US" sz="2000">
                <a:latin typeface="Calibri" pitchFamily="34" charset="0"/>
              </a:rPr>
              <a:t>Module Types …………………………………………………………….14</a:t>
            </a:r>
          </a:p>
          <a:p>
            <a:pPr>
              <a:buFont typeface="Arial" pitchFamily="34" charset="0"/>
              <a:buAutoNum type="arabicPeriod"/>
            </a:pPr>
            <a:r>
              <a:rPr lang="en-US" sz="2000">
                <a:latin typeface="Calibri" pitchFamily="34" charset="0"/>
              </a:rPr>
              <a:t>Hands on Module “TweetScope” ……………………………….21</a:t>
            </a:r>
          </a:p>
          <a:p>
            <a:pPr>
              <a:buFont typeface="Arial" pitchFamily="34" charset="0"/>
              <a:buAutoNum type="arabicPeriod"/>
            </a:pPr>
            <a:r>
              <a:rPr lang="en-US" sz="2000">
                <a:latin typeface="Calibri" pitchFamily="34" charset="0"/>
              </a:rPr>
              <a:t>Module Architecture ………………………………………………….26</a:t>
            </a:r>
          </a:p>
          <a:p>
            <a:pPr>
              <a:buFont typeface="Arial" pitchFamily="34" charset="0"/>
              <a:buAutoNum type="arabicPeriod"/>
            </a:pPr>
            <a:r>
              <a:rPr lang="en-US" sz="2000">
                <a:latin typeface="Calibri" pitchFamily="34" charset="0"/>
              </a:rPr>
              <a:t>Introduction of hooks ………………………………………………..33</a:t>
            </a:r>
          </a:p>
          <a:p>
            <a:pPr>
              <a:buFont typeface="Arial" pitchFamily="34" charset="0"/>
              <a:buAutoNum type="arabicPeriod"/>
            </a:pPr>
            <a:r>
              <a:rPr lang="en-US" sz="2000">
                <a:latin typeface="Calibri" pitchFamily="34" charset="0"/>
              </a:rPr>
              <a:t>hook_menu ………………………………………………………………..37</a:t>
            </a:r>
          </a:p>
          <a:p>
            <a:pPr>
              <a:buFont typeface="Arial" pitchFamily="34" charset="0"/>
              <a:buAutoNum type="arabicPeriod"/>
            </a:pPr>
            <a:r>
              <a:rPr lang="en-US" sz="2000">
                <a:latin typeface="Calibri" pitchFamily="34" charset="0"/>
              </a:rPr>
              <a:t>Form API …………………………………………………………………….43</a:t>
            </a:r>
          </a:p>
          <a:p>
            <a:pPr>
              <a:buFont typeface="Arial" pitchFamily="34" charset="0"/>
              <a:buAutoNum type="arabicPeriod"/>
            </a:pPr>
            <a:r>
              <a:rPr lang="en-US" sz="2000">
                <a:latin typeface="Calibri" pitchFamily="34" charset="0"/>
              </a:rPr>
              <a:t>Permissions and Access Control ………………………………..51</a:t>
            </a:r>
          </a:p>
          <a:p>
            <a:pPr>
              <a:buFontTx/>
              <a:buAutoNum type="arabicPeriod" startAt="10"/>
            </a:pPr>
            <a:r>
              <a:rPr lang="en-US" sz="2000">
                <a:latin typeface="Calibri" pitchFamily="34" charset="0"/>
              </a:rPr>
              <a:t>Schema API ………………………………………………………………56</a:t>
            </a:r>
          </a:p>
          <a:p>
            <a:pPr>
              <a:buFontTx/>
              <a:buAutoNum type="arabicPeriod" startAt="10"/>
            </a:pPr>
            <a:r>
              <a:rPr lang="en-US" sz="2000">
                <a:solidFill>
                  <a:srgbClr val="000000"/>
                </a:solidFill>
                <a:latin typeface="Calibri" pitchFamily="34" charset="0"/>
              </a:rPr>
              <a:t>Modify an existing form …………………………………………..62</a:t>
            </a:r>
          </a:p>
          <a:p>
            <a:pPr>
              <a:buFontTx/>
              <a:buAutoNum type="arabicPeriod" startAt="10"/>
            </a:pPr>
            <a:r>
              <a:rPr lang="en-US" sz="2000">
                <a:solidFill>
                  <a:srgbClr val="000000"/>
                </a:solidFill>
                <a:latin typeface="Calibri" pitchFamily="34" charset="0"/>
              </a:rPr>
              <a:t>hook_nodeapi ………………………………………………………….65</a:t>
            </a:r>
          </a:p>
          <a:p>
            <a:pPr>
              <a:buFontTx/>
              <a:buAutoNum type="arabicPeriod" startAt="13"/>
            </a:pPr>
            <a:r>
              <a:rPr lang="en-US" sz="2000">
                <a:latin typeface="Calibri" pitchFamily="34" charset="0"/>
              </a:rPr>
              <a:t>hook_block ………………………………………………………………70</a:t>
            </a:r>
          </a:p>
          <a:p>
            <a:pPr>
              <a:buFontTx/>
              <a:buAutoNum type="arabicPeriod" startAt="13"/>
            </a:pPr>
            <a:r>
              <a:rPr lang="en-US" sz="2000">
                <a:solidFill>
                  <a:srgbClr val="000000"/>
                </a:solidFill>
                <a:latin typeface="Calibri" pitchFamily="34" charset="0"/>
              </a:rPr>
              <a:t>Look &amp; Feel ………………………………………………………………75</a:t>
            </a:r>
          </a:p>
          <a:p>
            <a:pPr>
              <a:buFontTx/>
              <a:buAutoNum type="arabicPeriod" startAt="13"/>
            </a:pPr>
            <a:r>
              <a:rPr lang="en-US" sz="2000">
                <a:latin typeface="Calibri" pitchFamily="34" charset="0"/>
              </a:rPr>
              <a:t>Bonus Topics: Eclipse, Xdebug, Coder, Firebug  ………..80</a:t>
            </a:r>
          </a:p>
          <a:p>
            <a:pPr>
              <a:buFontTx/>
              <a:buAutoNum type="arabicPeriod" startAt="13"/>
            </a:pPr>
            <a:r>
              <a:rPr lang="en-US" sz="2000">
                <a:latin typeface="Calibri" pitchFamily="34" charset="0"/>
              </a:rPr>
              <a:t>Question and Answers ……………………………………………..85</a:t>
            </a:r>
          </a:p>
          <a:p>
            <a:endParaRPr lang="en-US" sz="2200">
              <a:latin typeface="Calibri" pitchFamily="34" charset="0"/>
            </a:endParaRPr>
          </a:p>
          <a:p>
            <a:pPr>
              <a:buFont typeface="Arial" pitchFamily="34" charset="0"/>
              <a:buAutoNum type="arabicPeriod"/>
            </a:pPr>
            <a:endParaRPr lang="en-US" sz="2200">
              <a:latin typeface="Calibri" pitchFamily="34" charset="0"/>
            </a:endParaRPr>
          </a:p>
          <a:p>
            <a:pPr>
              <a:buFont typeface="Wingdings" pitchFamily="2" charset="2"/>
              <a:buChar char="§"/>
            </a:pPr>
            <a:endParaRPr lang="en-US" sz="2200">
              <a:latin typeface="Calibri" pitchFamily="34" charset="0"/>
            </a:endParaRPr>
          </a:p>
          <a:p>
            <a:pPr>
              <a:buFont typeface="Wingdings" pitchFamily="2" charset="2"/>
              <a:buChar char="§"/>
            </a:pPr>
            <a:endParaRPr lang="en-US" sz="2200">
              <a:latin typeface="Calibri" pitchFamily="34" charset="0"/>
            </a:endParaRPr>
          </a:p>
          <a:p>
            <a:pPr>
              <a:buFont typeface="Wingdings" pitchFamily="2" charset="2"/>
              <a:buChar char="§"/>
            </a:pPr>
            <a:endParaRPr lang="en-US" sz="2200">
              <a:latin typeface="Calibri" pitchFamily="34" charset="0"/>
            </a:endParaRPr>
          </a:p>
          <a:p>
            <a:pPr>
              <a:buFont typeface="Wingdings" pitchFamily="2" charset="2"/>
              <a:buChar char="§"/>
            </a:pPr>
            <a:endParaRPr lang="en-US" sz="2200">
              <a:latin typeface="Calibri" pitchFamily="34" charset="0"/>
            </a:endParaRPr>
          </a:p>
          <a:p>
            <a:pPr>
              <a:buFont typeface="Wingdings" pitchFamily="2" charset="2"/>
              <a:buChar char="§"/>
            </a:pPr>
            <a:endParaRPr lang="en-US" sz="2200">
              <a:latin typeface="Calibri" pitchFamily="34" charset="0"/>
            </a:endParaRPr>
          </a:p>
          <a:p>
            <a:pPr>
              <a:buFont typeface="Wingdings" pitchFamily="2" charset="2"/>
              <a:buChar char="§"/>
            </a:pPr>
            <a:endParaRPr lang="en-US" sz="2200">
              <a:latin typeface="Calibri" pitchFamily="34" charset="0"/>
            </a:endParaRPr>
          </a:p>
          <a:p>
            <a:pPr>
              <a:buFont typeface="Wingdings" pitchFamily="2" charset="2"/>
              <a:buChar char="§"/>
            </a:pPr>
            <a:endParaRPr lang="en-US" sz="2200">
              <a:latin typeface="Calibri" pitchFamily="34" charset="0"/>
            </a:endParaRPr>
          </a:p>
          <a:p>
            <a:pPr>
              <a:buFont typeface="Wingdings" pitchFamily="2" charset="2"/>
              <a:buChar char="§"/>
            </a:pPr>
            <a:endParaRPr lang="en-US" sz="2200">
              <a:latin typeface="Calibri" pitchFamily="34" charset="0"/>
            </a:endParaRPr>
          </a:p>
          <a:p>
            <a:pPr>
              <a:buFont typeface="Wingdings" pitchFamily="2" charset="2"/>
              <a:buChar char="§"/>
            </a:pPr>
            <a:endParaRPr lang="en-US" sz="2200">
              <a:latin typeface="Calibri" pitchFamily="34" charset="0"/>
            </a:endParaRPr>
          </a:p>
          <a:p>
            <a:pPr>
              <a:buFont typeface="Wingdings" pitchFamily="2" charset="2"/>
              <a:buChar char="§"/>
            </a:pPr>
            <a:endParaRPr lang="en-US" sz="2200">
              <a:latin typeface="Calibri" pitchFamily="34" charset="0"/>
            </a:endParaRPr>
          </a:p>
          <a:p>
            <a:pPr>
              <a:buFont typeface="Wingdings" pitchFamily="2" charset="2"/>
              <a:buChar char="§"/>
            </a:pPr>
            <a:endParaRPr lang="en-US" sz="2200">
              <a:latin typeface="Calibri" pitchFamily="34" charset="0"/>
            </a:endParaRPr>
          </a:p>
          <a:p>
            <a:pPr>
              <a:buFont typeface="Wingdings" pitchFamily="2" charset="2"/>
              <a:buChar char="§"/>
            </a:pPr>
            <a:endParaRPr lang="en-US" sz="2200">
              <a:latin typeface="Calibri" pitchFamily="34" charset="0"/>
            </a:endParaRPr>
          </a:p>
          <a:p>
            <a:pPr>
              <a:buFont typeface="Wingdings" pitchFamily="2" charset="2"/>
              <a:buChar char="§"/>
            </a:pPr>
            <a:endParaRPr lang="en-US" sz="2200">
              <a:latin typeface="Calibri" pitchFamily="34" charset="0"/>
            </a:endParaRPr>
          </a:p>
          <a:p>
            <a:pPr>
              <a:buFont typeface="Wingdings" pitchFamily="2" charset="2"/>
              <a:buChar char="§"/>
            </a:pPr>
            <a:endParaRPr lang="en-US" sz="2200">
              <a:latin typeface="Calibri" pitchFamily="34" charset="0"/>
            </a:endParaRPr>
          </a:p>
          <a:p>
            <a:pPr>
              <a:buFont typeface="Wingdings" pitchFamily="2" charset="2"/>
              <a:buChar char="§"/>
            </a:pPr>
            <a:endParaRPr lang="en-US" sz="2200">
              <a:latin typeface="Calibri" pitchFamily="34" charset="0"/>
            </a:endParaRPr>
          </a:p>
          <a:p>
            <a:pPr>
              <a:buFont typeface="Wingdings" pitchFamily="2" charset="2"/>
              <a:buChar char="§"/>
            </a:pPr>
            <a:endParaRPr lang="en-US" sz="2200">
              <a:latin typeface="Calibri" pitchFamily="34" charset="0"/>
            </a:endParaRPr>
          </a:p>
          <a:p>
            <a:pPr>
              <a:buFont typeface="Wingdings" pitchFamily="2" charset="2"/>
              <a:buChar char="§"/>
            </a:pPr>
            <a:endParaRPr lang="en-US" sz="2200">
              <a:latin typeface="Calibri" pitchFamily="34" charset="0"/>
            </a:endParaRPr>
          </a:p>
          <a:p>
            <a:pPr>
              <a:buFont typeface="Wingdings" pitchFamily="2" charset="2"/>
              <a:buChar char="§"/>
            </a:pPr>
            <a:endParaRPr lang="en-US" sz="2200">
              <a:latin typeface="Calibri" pitchFamily="34" charset="0"/>
            </a:endParaRPr>
          </a:p>
          <a:p>
            <a:pPr>
              <a:buFont typeface="Wingdings" pitchFamily="2" charset="2"/>
              <a:buChar char="§"/>
            </a:pPr>
            <a:endParaRPr lang="en-US" sz="2200">
              <a:latin typeface="Calibri" pitchFamily="34" charset="0"/>
            </a:endParaRPr>
          </a:p>
          <a:p>
            <a:pPr>
              <a:buFont typeface="Wingdings" pitchFamily="2" charset="2"/>
              <a:buChar char="§"/>
            </a:pPr>
            <a:endParaRPr lang="en-US" sz="2200">
              <a:latin typeface="Calibri" pitchFamily="34" charset="0"/>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CustomShape 1"/>
          <p:cNvSpPr>
            <a:spLocks noChangeArrowheads="1"/>
          </p:cNvSpPr>
          <p:nvPr/>
        </p:nvSpPr>
        <p:spPr bwMode="auto">
          <a:xfrm>
            <a:off x="804863" y="1295400"/>
            <a:ext cx="6357937" cy="565150"/>
          </a:xfrm>
          <a:prstGeom prst="rect">
            <a:avLst/>
          </a:prstGeom>
          <a:noFill/>
          <a:ln w="9525">
            <a:noFill/>
            <a:miter lim="800000"/>
            <a:headEnd/>
            <a:tailEnd/>
          </a:ln>
        </p:spPr>
        <p:txBody>
          <a:bodyPr lIns="90000" tIns="45000" rIns="90000" bIns="45000"/>
          <a:lstStyle/>
          <a:p>
            <a:r>
              <a:rPr lang="en-US" sz="2200" b="1">
                <a:latin typeface="Calibri" pitchFamily="34" charset="0"/>
              </a:rPr>
              <a:t>3. Custom Modules</a:t>
            </a:r>
          </a:p>
        </p:txBody>
      </p:sp>
      <p:sp>
        <p:nvSpPr>
          <p:cNvPr id="24581" name="CustomShape 2"/>
          <p:cNvSpPr>
            <a:spLocks noChangeArrowheads="1"/>
          </p:cNvSpPr>
          <p:nvPr/>
        </p:nvSpPr>
        <p:spPr bwMode="auto">
          <a:xfrm>
            <a:off x="762000" y="1905000"/>
            <a:ext cx="7786688" cy="2038350"/>
          </a:xfrm>
          <a:prstGeom prst="rect">
            <a:avLst/>
          </a:prstGeom>
          <a:noFill/>
          <a:ln w="9525">
            <a:noFill/>
            <a:miter lim="800000"/>
            <a:headEnd/>
            <a:tailEnd/>
          </a:ln>
        </p:spPr>
        <p:txBody>
          <a:bodyPr lIns="90000" tIns="45000" rIns="90000" bIns="45000"/>
          <a:lstStyle/>
          <a:p>
            <a:pPr marL="457200" indent="-457200">
              <a:buSzPct val="100000"/>
              <a:buFont typeface="Arial" pitchFamily="34" charset="0"/>
              <a:buChar char="•"/>
            </a:pPr>
            <a:r>
              <a:rPr lang="en-US" sz="2200">
                <a:solidFill>
                  <a:srgbClr val="000000"/>
                </a:solidFill>
                <a:latin typeface="Calibri" pitchFamily="34" charset="0"/>
              </a:rPr>
              <a:t> To extend  functionality of contributed modules.</a:t>
            </a:r>
            <a:endParaRPr lang="en-US">
              <a:latin typeface="Calibri" pitchFamily="34" charset="0"/>
            </a:endParaRPr>
          </a:p>
          <a:p>
            <a:pPr marL="457200" indent="-457200">
              <a:buFont typeface="Arial" pitchFamily="34" charset="0"/>
              <a:buChar char="•"/>
            </a:pPr>
            <a:endParaRPr lang="en-US">
              <a:latin typeface="Calibri" pitchFamily="34" charset="0"/>
            </a:endParaRPr>
          </a:p>
          <a:p>
            <a:pPr marL="457200" indent="-457200">
              <a:buSzPct val="100000"/>
              <a:buFont typeface="Arial" pitchFamily="34" charset="0"/>
              <a:buChar char="•"/>
            </a:pPr>
            <a:r>
              <a:rPr lang="en-US" sz="2200">
                <a:solidFill>
                  <a:srgbClr val="000000"/>
                </a:solidFill>
                <a:latin typeface="Calibri" pitchFamily="34" charset="0"/>
              </a:rPr>
              <a:t> To build features that are specific to your site.</a:t>
            </a:r>
            <a:endParaRPr lang="en-US">
              <a:latin typeface="Calibri" pitchFamily="34" charset="0"/>
            </a:endParaRPr>
          </a:p>
          <a:p>
            <a:pPr marL="457200" indent="-457200">
              <a:buSzPct val="100000"/>
              <a:buFont typeface="Arial" pitchFamily="34" charset="0"/>
              <a:buChar char="•"/>
            </a:pPr>
            <a:endParaRPr lang="en-US">
              <a:latin typeface="Calibri" pitchFamily="34" charset="0"/>
            </a:endParaRPr>
          </a:p>
          <a:p>
            <a:pPr marL="457200" indent="-457200">
              <a:buSzPct val="100000"/>
              <a:buFont typeface="Arial" pitchFamily="34" charset="0"/>
              <a:buChar char="•"/>
            </a:pPr>
            <a:r>
              <a:rPr lang="en-US" sz="2200">
                <a:solidFill>
                  <a:srgbClr val="000000"/>
                </a:solidFill>
                <a:latin typeface="Calibri" pitchFamily="34" charset="0"/>
              </a:rPr>
              <a:t> To build features that are not available through core or contributed modules.</a:t>
            </a:r>
            <a:endParaRPr lang="en-US">
              <a:latin typeface="Calibri" pitchFamily="34" charset="0"/>
            </a:endParaRPr>
          </a:p>
        </p:txBody>
      </p:sp>
      <p:sp>
        <p:nvSpPr>
          <p:cNvPr id="6" name="Slide Number Placeholder 5"/>
          <p:cNvSpPr>
            <a:spLocks noGrp="1"/>
          </p:cNvSpPr>
          <p:nvPr>
            <p:ph type="sldNum" sz="quarter" idx="10"/>
          </p:nvPr>
        </p:nvSpPr>
        <p:spPr/>
        <p:txBody>
          <a:bodyPr/>
          <a:lstStyle/>
          <a:p>
            <a:fld id="{279E2533-BB2F-4D96-A263-E42A63229FA2}" type="slidenum">
              <a:rPr lang="en-US"/>
              <a:pPr/>
              <a:t>20</a:t>
            </a:fld>
            <a:endParaRPr lang="en-US"/>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CustomShape 1"/>
          <p:cNvSpPr>
            <a:spLocks noChangeArrowheads="1"/>
          </p:cNvSpPr>
          <p:nvPr/>
        </p:nvSpPr>
        <p:spPr bwMode="auto">
          <a:xfrm>
            <a:off x="609600" y="1914525"/>
            <a:ext cx="7772400" cy="2047875"/>
          </a:xfrm>
          <a:prstGeom prst="rect">
            <a:avLst/>
          </a:prstGeom>
          <a:noFill/>
          <a:ln w="9525">
            <a:noFill/>
            <a:miter lim="800000"/>
            <a:headEnd/>
            <a:tailEnd/>
          </a:ln>
        </p:spPr>
        <p:txBody>
          <a:bodyPr lIns="90000" tIns="45000" rIns="90000" bIns="45000" anchor="ctr"/>
          <a:lstStyle/>
          <a:p>
            <a:pPr algn="ctr"/>
            <a:r>
              <a:rPr lang="en-US" sz="4400">
                <a:solidFill>
                  <a:srgbClr val="000000"/>
                </a:solidFill>
                <a:latin typeface="Calibri" pitchFamily="34" charset="0"/>
              </a:rPr>
              <a:t>4. Hands On Module
</a:t>
            </a:r>
            <a:r>
              <a:rPr lang="en-US" sz="4400">
                <a:solidFill>
                  <a:srgbClr val="948A54"/>
                </a:solidFill>
                <a:latin typeface="Calibri" pitchFamily="34" charset="0"/>
              </a:rPr>
              <a:t> “TweetScope” </a:t>
            </a:r>
            <a:r>
              <a:rPr lang="en-US" sz="4400">
                <a:solidFill>
                  <a:srgbClr val="000000"/>
                </a:solidFill>
                <a:latin typeface="Calibri" pitchFamily="34" charset="0"/>
              </a:rPr>
              <a:t>
</a:t>
            </a:r>
            <a:endParaRPr lang="en-US">
              <a:latin typeface="Calibri" pitchFamily="34" charset="0"/>
            </a:endParaRPr>
          </a:p>
        </p:txBody>
      </p:sp>
      <p:cxnSp>
        <p:nvCxnSpPr>
          <p:cNvPr id="24579" name="Line 6"/>
          <p:cNvCxnSpPr>
            <a:cxnSpLocks noChangeShapeType="1"/>
          </p:cNvCxnSpPr>
          <p:nvPr/>
        </p:nvCxnSpPr>
        <p:spPr bwMode="auto">
          <a:xfrm>
            <a:off x="0" y="0"/>
            <a:ext cx="0" cy="0"/>
          </a:xfrm>
          <a:prstGeom prst="line">
            <a:avLst/>
          </a:prstGeom>
          <a:noFill/>
          <a:ln w="9360">
            <a:solidFill>
              <a:srgbClr val="4A7EBB"/>
            </a:solidFill>
            <a:round/>
            <a:headEnd/>
            <a:tailEnd type="triangle" w="med" len="med"/>
          </a:ln>
        </p:spPr>
      </p:cxnSp>
      <p:cxnSp>
        <p:nvCxnSpPr>
          <p:cNvPr id="24580" name="Line 7"/>
          <p:cNvCxnSpPr>
            <a:cxnSpLocks noChangeShapeType="1"/>
          </p:cNvCxnSpPr>
          <p:nvPr/>
        </p:nvCxnSpPr>
        <p:spPr bwMode="auto">
          <a:xfrm>
            <a:off x="0" y="0"/>
            <a:ext cx="0" cy="0"/>
          </a:xfrm>
          <a:prstGeom prst="line">
            <a:avLst/>
          </a:prstGeom>
          <a:noFill/>
          <a:ln w="9360">
            <a:solidFill>
              <a:srgbClr val="4A7EBB"/>
            </a:solidFill>
            <a:round/>
            <a:headEnd/>
            <a:tailEnd type="triangle" w="med" len="med"/>
          </a:ln>
        </p:spPr>
      </p:cxnSp>
      <p:cxnSp>
        <p:nvCxnSpPr>
          <p:cNvPr id="24581" name="Line 8"/>
          <p:cNvCxnSpPr>
            <a:cxnSpLocks noChangeShapeType="1"/>
          </p:cNvCxnSpPr>
          <p:nvPr/>
        </p:nvCxnSpPr>
        <p:spPr bwMode="auto">
          <a:xfrm>
            <a:off x="0" y="0"/>
            <a:ext cx="0" cy="0"/>
          </a:xfrm>
          <a:prstGeom prst="line">
            <a:avLst/>
          </a:prstGeom>
          <a:noFill/>
          <a:ln w="9360">
            <a:solidFill>
              <a:srgbClr val="4A7EBB"/>
            </a:solidFill>
            <a:round/>
            <a:headEnd/>
            <a:tailEnd type="triangle" w="med" len="med"/>
          </a:ln>
        </p:spPr>
      </p:cxnSp>
      <p:sp>
        <p:nvSpPr>
          <p:cNvPr id="12" name="TextBox 11"/>
          <p:cNvSpPr txBox="1"/>
          <p:nvPr/>
        </p:nvSpPr>
        <p:spPr>
          <a:xfrm>
            <a:off x="762000" y="3352800"/>
            <a:ext cx="6553200" cy="2586038"/>
          </a:xfrm>
          <a:prstGeom prst="rect">
            <a:avLst/>
          </a:prstGeom>
          <a:noFill/>
        </p:spPr>
        <p:txBody>
          <a:bodyPr>
            <a:spAutoFit/>
          </a:bodyPr>
          <a:lstStyle/>
          <a:p>
            <a:r>
              <a:rPr lang="en-US">
                <a:latin typeface="Calibri" pitchFamily="34" charset="0"/>
              </a:rPr>
              <a:t>What is  tweetscope ?</a:t>
            </a:r>
          </a:p>
          <a:p>
            <a:endParaRPr lang="en-US">
              <a:latin typeface="Calibri" pitchFamily="34" charset="0"/>
            </a:endParaRPr>
          </a:p>
          <a:p>
            <a:pPr>
              <a:buFont typeface="Arial" pitchFamily="34" charset="0"/>
              <a:buChar char="•"/>
            </a:pPr>
            <a:r>
              <a:rPr lang="en-US">
                <a:latin typeface="Calibri" pitchFamily="34" charset="0"/>
              </a:rPr>
              <a:t> Display node related tweets in your node display page.</a:t>
            </a:r>
          </a:p>
          <a:p>
            <a:pPr>
              <a:buFont typeface="Arial" pitchFamily="34" charset="0"/>
              <a:buChar char="•"/>
            </a:pPr>
            <a:endParaRPr lang="en-US">
              <a:latin typeface="Calibri" pitchFamily="34" charset="0"/>
            </a:endParaRPr>
          </a:p>
          <a:p>
            <a:r>
              <a:rPr lang="en-US">
                <a:latin typeface="Calibri" pitchFamily="34" charset="0"/>
              </a:rPr>
              <a:t>Why custom module ?</a:t>
            </a:r>
          </a:p>
          <a:p>
            <a:endParaRPr lang="en-US">
              <a:latin typeface="Calibri" pitchFamily="34" charset="0"/>
            </a:endParaRPr>
          </a:p>
          <a:p>
            <a:pPr>
              <a:buFont typeface="Arial" pitchFamily="34" charset="0"/>
              <a:buChar char="•"/>
            </a:pPr>
            <a:r>
              <a:rPr lang="en-US">
                <a:latin typeface="Calibri" pitchFamily="34" charset="0"/>
              </a:rPr>
              <a:t> No existing contributed module has this feature out of the box.</a:t>
            </a:r>
          </a:p>
          <a:p>
            <a:pPr>
              <a:buFont typeface="Arial" pitchFamily="34" charset="0"/>
              <a:buChar char="•"/>
            </a:pPr>
            <a:endParaRPr lang="en-US">
              <a:latin typeface="Calibri" pitchFamily="34" charset="0"/>
            </a:endParaRPr>
          </a:p>
          <a:p>
            <a:pPr>
              <a:buFont typeface="Arial" pitchFamily="34" charset="0"/>
              <a:buChar char="•"/>
            </a:pPr>
            <a:endParaRPr lang="en-US">
              <a:latin typeface="Calibri" pitchFamily="34" charset="0"/>
            </a:endParaRPr>
          </a:p>
        </p:txBody>
      </p:sp>
      <p:pic>
        <p:nvPicPr>
          <p:cNvPr id="24583" name="Picture 12" descr="C:\Documents and Settings\Anil Sagar\Desktop\twitter-bird.png"/>
          <p:cNvPicPr>
            <a:picLocks noChangeAspect="1" noChangeArrowheads="1"/>
          </p:cNvPicPr>
          <p:nvPr/>
        </p:nvPicPr>
        <p:blipFill>
          <a:blip r:embed="rId2"/>
          <a:srcRect/>
          <a:stretch>
            <a:fillRect/>
          </a:stretch>
        </p:blipFill>
        <p:spPr bwMode="auto">
          <a:xfrm>
            <a:off x="7162800" y="3505200"/>
            <a:ext cx="1716088" cy="1716088"/>
          </a:xfrm>
          <a:prstGeom prst="rect">
            <a:avLst/>
          </a:prstGeom>
          <a:noFill/>
          <a:ln w="9525">
            <a:noFill/>
            <a:miter lim="800000"/>
            <a:headEnd/>
            <a:tailEnd/>
          </a:ln>
        </p:spPr>
      </p:pic>
      <p:sp>
        <p:nvSpPr>
          <p:cNvPr id="10" name="Slide Number Placeholder 9"/>
          <p:cNvSpPr>
            <a:spLocks noGrp="1"/>
          </p:cNvSpPr>
          <p:nvPr>
            <p:ph type="sldNum" sz="quarter" idx="10"/>
          </p:nvPr>
        </p:nvSpPr>
        <p:spPr/>
        <p:txBody>
          <a:bodyPr/>
          <a:lstStyle/>
          <a:p>
            <a:fld id="{EA9D2C25-FBC5-4E99-915B-6332650B3E08}" type="slidenum">
              <a:rPr lang="en-US"/>
              <a:pPr/>
              <a:t>21</a:t>
            </a:fld>
            <a:endParaRPr lang="en-US"/>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CustomShape 1"/>
          <p:cNvSpPr>
            <a:spLocks noChangeArrowheads="1"/>
          </p:cNvSpPr>
          <p:nvPr/>
        </p:nvSpPr>
        <p:spPr bwMode="auto">
          <a:xfrm>
            <a:off x="685800" y="1841500"/>
            <a:ext cx="7772400" cy="2047875"/>
          </a:xfrm>
          <a:prstGeom prst="rect">
            <a:avLst/>
          </a:prstGeom>
          <a:noFill/>
          <a:ln w="9525">
            <a:noFill/>
            <a:miter lim="800000"/>
            <a:headEnd/>
            <a:tailEnd/>
          </a:ln>
        </p:spPr>
        <p:txBody>
          <a:bodyPr lIns="90000" tIns="45000" rIns="90000" bIns="45000" anchor="ctr"/>
          <a:lstStyle/>
          <a:p>
            <a:pPr algn="ctr"/>
            <a:r>
              <a:rPr lang="en-US" sz="4400">
                <a:solidFill>
                  <a:srgbClr val="000000"/>
                </a:solidFill>
                <a:latin typeface="Calibri" pitchFamily="34" charset="0"/>
              </a:rPr>
              <a:t>Lets Build A Module
</a:t>
            </a:r>
            <a:r>
              <a:rPr lang="en-US" sz="4400">
                <a:solidFill>
                  <a:srgbClr val="948A54"/>
                </a:solidFill>
                <a:latin typeface="Calibri" pitchFamily="34" charset="0"/>
              </a:rPr>
              <a:t> “TweetScope Module” </a:t>
            </a:r>
            <a:r>
              <a:rPr lang="en-US" sz="4400">
                <a:solidFill>
                  <a:srgbClr val="000000"/>
                </a:solidFill>
                <a:latin typeface="Calibri" pitchFamily="34" charset="0"/>
              </a:rPr>
              <a:t>
</a:t>
            </a:r>
            <a:endParaRPr lang="en-US"/>
          </a:p>
        </p:txBody>
      </p:sp>
      <p:sp>
        <p:nvSpPr>
          <p:cNvPr id="25603" name="CustomShape 2"/>
          <p:cNvSpPr>
            <a:spLocks noChangeArrowheads="1"/>
          </p:cNvSpPr>
          <p:nvPr/>
        </p:nvSpPr>
        <p:spPr bwMode="auto">
          <a:xfrm>
            <a:off x="642938" y="3929063"/>
            <a:ext cx="1714500" cy="1500187"/>
          </a:xfrm>
          <a:prstGeom prst="roundRect">
            <a:avLst>
              <a:gd name="adj" fmla="val 3602"/>
            </a:avLst>
          </a:prstGeom>
          <a:solidFill>
            <a:srgbClr val="F79646"/>
          </a:solidFill>
          <a:ln w="25560">
            <a:solidFill>
              <a:srgbClr val="B66E33"/>
            </a:solidFill>
            <a:round/>
            <a:headEnd/>
            <a:tailEnd/>
          </a:ln>
        </p:spPr>
        <p:txBody>
          <a:bodyPr lIns="90000" tIns="45000" rIns="90000" bIns="45000" anchor="ctr"/>
          <a:lstStyle/>
          <a:p>
            <a:pPr algn="ctr"/>
            <a:r>
              <a:rPr lang="en-US">
                <a:solidFill>
                  <a:srgbClr val="000000"/>
                </a:solidFill>
                <a:latin typeface="Calibri" pitchFamily="34" charset="0"/>
              </a:rPr>
              <a:t>Specify keywords related to a node</a:t>
            </a:r>
            <a:endParaRPr lang="en-US"/>
          </a:p>
        </p:txBody>
      </p:sp>
      <p:sp>
        <p:nvSpPr>
          <p:cNvPr id="25604" name="CustomShape 3"/>
          <p:cNvSpPr>
            <a:spLocks noChangeArrowheads="1"/>
          </p:cNvSpPr>
          <p:nvPr/>
        </p:nvSpPr>
        <p:spPr bwMode="auto">
          <a:xfrm>
            <a:off x="2786063" y="3929063"/>
            <a:ext cx="1714500" cy="1500187"/>
          </a:xfrm>
          <a:prstGeom prst="roundRect">
            <a:avLst>
              <a:gd name="adj" fmla="val 3602"/>
            </a:avLst>
          </a:prstGeom>
          <a:solidFill>
            <a:srgbClr val="F79646"/>
          </a:solidFill>
          <a:ln w="25560">
            <a:solidFill>
              <a:srgbClr val="B66E33"/>
            </a:solidFill>
            <a:round/>
            <a:headEnd/>
            <a:tailEnd/>
          </a:ln>
        </p:spPr>
        <p:txBody>
          <a:bodyPr lIns="90000" tIns="45000" rIns="90000" bIns="45000" anchor="ctr"/>
          <a:lstStyle/>
          <a:p>
            <a:pPr algn="ctr"/>
            <a:r>
              <a:rPr lang="en-US">
                <a:solidFill>
                  <a:srgbClr val="000000"/>
                </a:solidFill>
                <a:latin typeface="Calibri" pitchFamily="34" charset="0"/>
              </a:rPr>
              <a:t>Find Results From Twitter</a:t>
            </a:r>
            <a:endParaRPr lang="en-US"/>
          </a:p>
        </p:txBody>
      </p:sp>
      <p:sp>
        <p:nvSpPr>
          <p:cNvPr id="25605" name="CustomShape 4"/>
          <p:cNvSpPr>
            <a:spLocks noChangeArrowheads="1"/>
          </p:cNvSpPr>
          <p:nvPr/>
        </p:nvSpPr>
        <p:spPr bwMode="auto">
          <a:xfrm>
            <a:off x="4929188" y="3929063"/>
            <a:ext cx="1714500" cy="1500187"/>
          </a:xfrm>
          <a:prstGeom prst="roundRect">
            <a:avLst>
              <a:gd name="adj" fmla="val 3602"/>
            </a:avLst>
          </a:prstGeom>
          <a:solidFill>
            <a:srgbClr val="F79646"/>
          </a:solidFill>
          <a:ln w="25560">
            <a:solidFill>
              <a:srgbClr val="B66E33"/>
            </a:solidFill>
            <a:round/>
            <a:headEnd/>
            <a:tailEnd/>
          </a:ln>
        </p:spPr>
        <p:txBody>
          <a:bodyPr lIns="90000" tIns="45000" rIns="90000" bIns="45000" anchor="ctr"/>
          <a:lstStyle/>
          <a:p>
            <a:pPr algn="ctr"/>
            <a:r>
              <a:rPr lang="en-US">
                <a:solidFill>
                  <a:srgbClr val="000000"/>
                </a:solidFill>
                <a:latin typeface="Calibri" pitchFamily="34" charset="0"/>
              </a:rPr>
              <a:t>Display Twitter Results in node page</a:t>
            </a:r>
            <a:endParaRPr lang="en-US"/>
          </a:p>
        </p:txBody>
      </p:sp>
      <p:sp>
        <p:nvSpPr>
          <p:cNvPr id="25606" name="CustomShape 5"/>
          <p:cNvSpPr>
            <a:spLocks noChangeArrowheads="1"/>
          </p:cNvSpPr>
          <p:nvPr/>
        </p:nvSpPr>
        <p:spPr bwMode="auto">
          <a:xfrm>
            <a:off x="7072313" y="3929063"/>
            <a:ext cx="1714500" cy="1500187"/>
          </a:xfrm>
          <a:prstGeom prst="roundRect">
            <a:avLst>
              <a:gd name="adj" fmla="val 3602"/>
            </a:avLst>
          </a:prstGeom>
          <a:solidFill>
            <a:srgbClr val="F79646"/>
          </a:solidFill>
          <a:ln w="25560">
            <a:solidFill>
              <a:srgbClr val="B66E33"/>
            </a:solidFill>
            <a:round/>
            <a:headEnd/>
            <a:tailEnd/>
          </a:ln>
        </p:spPr>
        <p:txBody>
          <a:bodyPr lIns="90000" tIns="45000" rIns="90000" bIns="45000" anchor="ctr"/>
          <a:lstStyle/>
          <a:p>
            <a:pPr algn="ctr"/>
            <a:r>
              <a:rPr lang="en-US">
                <a:solidFill>
                  <a:srgbClr val="000000"/>
                </a:solidFill>
                <a:latin typeface="Calibri" pitchFamily="34" charset="0"/>
              </a:rPr>
              <a:t>Theme the results</a:t>
            </a:r>
            <a:endParaRPr lang="en-US"/>
          </a:p>
        </p:txBody>
      </p:sp>
      <p:cxnSp>
        <p:nvCxnSpPr>
          <p:cNvPr id="25607" name="Line 6"/>
          <p:cNvCxnSpPr>
            <a:cxnSpLocks noChangeShapeType="1"/>
          </p:cNvCxnSpPr>
          <p:nvPr/>
        </p:nvCxnSpPr>
        <p:spPr bwMode="auto">
          <a:xfrm>
            <a:off x="0" y="0"/>
            <a:ext cx="0" cy="0"/>
          </a:xfrm>
          <a:prstGeom prst="line">
            <a:avLst/>
          </a:prstGeom>
          <a:noFill/>
          <a:ln w="9360">
            <a:solidFill>
              <a:srgbClr val="4A7EBB"/>
            </a:solidFill>
            <a:round/>
            <a:headEnd/>
            <a:tailEnd type="triangle" w="med" len="med"/>
          </a:ln>
        </p:spPr>
      </p:cxnSp>
      <p:cxnSp>
        <p:nvCxnSpPr>
          <p:cNvPr id="25608" name="Line 7"/>
          <p:cNvCxnSpPr>
            <a:cxnSpLocks noChangeShapeType="1"/>
          </p:cNvCxnSpPr>
          <p:nvPr/>
        </p:nvCxnSpPr>
        <p:spPr bwMode="auto">
          <a:xfrm>
            <a:off x="0" y="0"/>
            <a:ext cx="0" cy="0"/>
          </a:xfrm>
          <a:prstGeom prst="line">
            <a:avLst/>
          </a:prstGeom>
          <a:noFill/>
          <a:ln w="9360">
            <a:solidFill>
              <a:srgbClr val="4A7EBB"/>
            </a:solidFill>
            <a:round/>
            <a:headEnd/>
            <a:tailEnd type="triangle" w="med" len="med"/>
          </a:ln>
        </p:spPr>
      </p:cxnSp>
      <p:cxnSp>
        <p:nvCxnSpPr>
          <p:cNvPr id="25609" name="Line 8"/>
          <p:cNvCxnSpPr>
            <a:cxnSpLocks noChangeShapeType="1"/>
          </p:cNvCxnSpPr>
          <p:nvPr/>
        </p:nvCxnSpPr>
        <p:spPr bwMode="auto">
          <a:xfrm>
            <a:off x="0" y="0"/>
            <a:ext cx="0" cy="0"/>
          </a:xfrm>
          <a:prstGeom prst="line">
            <a:avLst/>
          </a:prstGeom>
          <a:noFill/>
          <a:ln w="9360">
            <a:solidFill>
              <a:srgbClr val="4A7EBB"/>
            </a:solidFill>
            <a:round/>
            <a:headEnd/>
            <a:tailEnd type="triangle" w="med" len="med"/>
          </a:ln>
        </p:spPr>
      </p:cxnSp>
      <p:sp>
        <p:nvSpPr>
          <p:cNvPr id="12" name="Slide Number Placeholder 11"/>
          <p:cNvSpPr>
            <a:spLocks noGrp="1"/>
          </p:cNvSpPr>
          <p:nvPr>
            <p:ph type="sldNum" sz="quarter" idx="10"/>
          </p:nvPr>
        </p:nvSpPr>
        <p:spPr/>
        <p:txBody>
          <a:bodyPr/>
          <a:lstStyle/>
          <a:p>
            <a:fld id="{2FB40D65-F7F8-4661-8EAB-96E47BE1AD40}" type="slidenum">
              <a:rPr lang="en-US"/>
              <a:pPr/>
              <a:t>22</a:t>
            </a:fld>
            <a:endParaRPr lang="en-US"/>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CustomShape 1"/>
          <p:cNvSpPr>
            <a:spLocks noChangeArrowheads="1"/>
          </p:cNvSpPr>
          <p:nvPr/>
        </p:nvSpPr>
        <p:spPr bwMode="auto">
          <a:xfrm>
            <a:off x="738188" y="1143000"/>
            <a:ext cx="6500812" cy="1038225"/>
          </a:xfrm>
          <a:prstGeom prst="rect">
            <a:avLst/>
          </a:prstGeom>
          <a:noFill/>
          <a:ln w="9525">
            <a:noFill/>
            <a:miter lim="800000"/>
            <a:headEnd/>
            <a:tailEnd/>
          </a:ln>
        </p:spPr>
        <p:txBody>
          <a:bodyPr lIns="90000" tIns="45000" rIns="90000" bIns="45000"/>
          <a:lstStyle/>
          <a:p>
            <a:r>
              <a:rPr lang="en-US" sz="3200">
                <a:solidFill>
                  <a:srgbClr val="000099"/>
                </a:solidFill>
                <a:latin typeface="Calibri" pitchFamily="34" charset="0"/>
              </a:rPr>
              <a:t>TweetScope Module Requirements </a:t>
            </a:r>
            <a:endParaRPr lang="en-US">
              <a:solidFill>
                <a:srgbClr val="000099"/>
              </a:solidFill>
              <a:latin typeface="Calibri" pitchFamily="34" charset="0"/>
            </a:endParaRPr>
          </a:p>
        </p:txBody>
      </p:sp>
      <p:sp>
        <p:nvSpPr>
          <p:cNvPr id="26629" name="CustomShape 2"/>
          <p:cNvSpPr>
            <a:spLocks noChangeArrowheads="1"/>
          </p:cNvSpPr>
          <p:nvPr/>
        </p:nvSpPr>
        <p:spPr bwMode="auto">
          <a:xfrm>
            <a:off x="361950" y="1828800"/>
            <a:ext cx="8401050" cy="4110038"/>
          </a:xfrm>
          <a:prstGeom prst="rect">
            <a:avLst/>
          </a:prstGeom>
          <a:noFill/>
          <a:ln w="9525">
            <a:noFill/>
            <a:miter lim="800000"/>
            <a:headEnd/>
            <a:tailEnd/>
          </a:ln>
        </p:spPr>
        <p:txBody>
          <a:bodyPr lIns="90000" tIns="45000" rIns="90000" bIns="45000"/>
          <a:lstStyle/>
          <a:p>
            <a:r>
              <a:rPr lang="en-US" sz="2200">
                <a:solidFill>
                  <a:srgbClr val="000000"/>
                </a:solidFill>
                <a:latin typeface="Calibri" pitchFamily="34" charset="0"/>
              </a:rPr>
              <a:t> </a:t>
            </a:r>
            <a:endParaRPr lang="en-US">
              <a:latin typeface="Calibri" pitchFamily="34" charset="0"/>
            </a:endParaRPr>
          </a:p>
          <a:p>
            <a:pPr marL="914400" lvl="1" indent="-457200">
              <a:buSzPct val="100000"/>
              <a:buFont typeface="Arial" pitchFamily="34" charset="0"/>
              <a:buChar char="•"/>
            </a:pPr>
            <a:r>
              <a:rPr lang="en-US" sz="2200">
                <a:solidFill>
                  <a:srgbClr val="000000"/>
                </a:solidFill>
                <a:latin typeface="Calibri" pitchFamily="34" charset="0"/>
              </a:rPr>
              <a:t>Administrator can configure which are all node types he want to display related tweets, using simple form.</a:t>
            </a:r>
            <a:endParaRPr lang="en-US">
              <a:latin typeface="Calibri" pitchFamily="34" charset="0"/>
            </a:endParaRPr>
          </a:p>
          <a:p>
            <a:pPr>
              <a:buSzPct val="100000"/>
              <a:buFont typeface="Arial" pitchFamily="34" charset="0"/>
              <a:buChar char="•"/>
            </a:pPr>
            <a:endParaRPr lang="en-US">
              <a:latin typeface="Calibri" pitchFamily="34" charset="0"/>
            </a:endParaRPr>
          </a:p>
          <a:p>
            <a:pPr marL="914400" lvl="1" indent="-457200">
              <a:buSzPct val="100000"/>
              <a:buFont typeface="Arial" pitchFamily="34" charset="0"/>
              <a:buChar char="•"/>
            </a:pPr>
            <a:r>
              <a:rPr lang="en-US" sz="2200">
                <a:solidFill>
                  <a:srgbClr val="000000"/>
                </a:solidFill>
                <a:latin typeface="Calibri" pitchFamily="34" charset="0"/>
              </a:rPr>
              <a:t>Database to store keywords and node id for fetching twitter results.</a:t>
            </a:r>
            <a:endParaRPr lang="en-US">
              <a:latin typeface="Calibri" pitchFamily="34" charset="0"/>
            </a:endParaRPr>
          </a:p>
          <a:p>
            <a:pPr>
              <a:buSzPct val="100000"/>
              <a:buFont typeface="Arial" pitchFamily="34" charset="0"/>
              <a:buChar char="•"/>
            </a:pPr>
            <a:endParaRPr lang="en-US">
              <a:latin typeface="Calibri" pitchFamily="34" charset="0"/>
            </a:endParaRPr>
          </a:p>
          <a:p>
            <a:pPr marL="914400" lvl="1" indent="-457200">
              <a:buSzPct val="100000"/>
              <a:buFont typeface="Arial" pitchFamily="34" charset="0"/>
              <a:buChar char="•"/>
            </a:pPr>
            <a:r>
              <a:rPr lang="en-US" sz="2200">
                <a:solidFill>
                  <a:srgbClr val="000000"/>
                </a:solidFill>
                <a:latin typeface="Calibri" pitchFamily="34" charset="0"/>
              </a:rPr>
              <a:t>Altering the node add form to create a simple text field which captures keyword related to particular node.</a:t>
            </a:r>
            <a:endParaRPr lang="en-US">
              <a:latin typeface="Calibri" pitchFamily="34" charset="0"/>
            </a:endParaRPr>
          </a:p>
          <a:p>
            <a:pPr>
              <a:buSzPct val="100000"/>
              <a:buFont typeface="Arial" pitchFamily="34" charset="0"/>
              <a:buChar char="•"/>
            </a:pPr>
            <a:endParaRPr lang="en-US">
              <a:latin typeface="Calibri" pitchFamily="34" charset="0"/>
            </a:endParaRPr>
          </a:p>
          <a:p>
            <a:pPr marL="914400" lvl="1" indent="-457200">
              <a:buSzPct val="100000"/>
              <a:buFont typeface="Arial" pitchFamily="34" charset="0"/>
              <a:buChar char="•"/>
            </a:pPr>
            <a:r>
              <a:rPr lang="en-US" sz="2200">
                <a:solidFill>
                  <a:srgbClr val="000000"/>
                </a:solidFill>
                <a:latin typeface="Calibri" pitchFamily="34" charset="0"/>
              </a:rPr>
              <a:t>A simple block which displays related tweets of a node.</a:t>
            </a:r>
            <a:endParaRPr lang="en-US">
              <a:latin typeface="Calibri" pitchFamily="34" charset="0"/>
            </a:endParaRPr>
          </a:p>
          <a:p>
            <a:endParaRPr lang="en-US">
              <a:latin typeface="Calibri" pitchFamily="34" charset="0"/>
            </a:endParaRPr>
          </a:p>
        </p:txBody>
      </p:sp>
      <p:sp>
        <p:nvSpPr>
          <p:cNvPr id="6" name="Slide Number Placeholder 5"/>
          <p:cNvSpPr>
            <a:spLocks noGrp="1"/>
          </p:cNvSpPr>
          <p:nvPr>
            <p:ph type="sldNum" sz="quarter" idx="10"/>
          </p:nvPr>
        </p:nvSpPr>
        <p:spPr/>
        <p:txBody>
          <a:bodyPr/>
          <a:lstStyle/>
          <a:p>
            <a:fld id="{86219398-15CC-4481-A7B2-977C959D1CC7}" type="slidenum">
              <a:rPr lang="en-US"/>
              <a:pPr/>
              <a:t>23</a:t>
            </a:fld>
            <a:endParaRPr lang="en-US"/>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CustomShape 1"/>
          <p:cNvSpPr>
            <a:spLocks noChangeArrowheads="1"/>
          </p:cNvSpPr>
          <p:nvPr/>
        </p:nvSpPr>
        <p:spPr bwMode="auto">
          <a:xfrm>
            <a:off x="800100" y="1295400"/>
            <a:ext cx="8039100" cy="4973638"/>
          </a:xfrm>
          <a:prstGeom prst="rect">
            <a:avLst/>
          </a:prstGeom>
          <a:noFill/>
          <a:ln w="9525">
            <a:noFill/>
            <a:miter lim="800000"/>
            <a:headEnd/>
            <a:tailEnd/>
          </a:ln>
        </p:spPr>
        <p:txBody>
          <a:bodyPr lIns="90000" tIns="45000" rIns="90000" bIns="45000"/>
          <a:lstStyle/>
          <a:p>
            <a:r>
              <a:rPr lang="en-US" sz="2200">
                <a:solidFill>
                  <a:srgbClr val="000000"/>
                </a:solidFill>
                <a:latin typeface="Calibri" pitchFamily="34" charset="0"/>
              </a:rPr>
              <a:t> </a:t>
            </a:r>
            <a:endParaRPr lang="en-US">
              <a:latin typeface="Calibri" pitchFamily="34" charset="0"/>
            </a:endParaRPr>
          </a:p>
          <a:p>
            <a:r>
              <a:rPr lang="en-US" sz="2200">
                <a:solidFill>
                  <a:srgbClr val="000000"/>
                </a:solidFill>
                <a:latin typeface="Calibri" pitchFamily="34" charset="0"/>
              </a:rPr>
              <a:t>In our module we are going to accomplish the following tasks:</a:t>
            </a:r>
            <a:endParaRPr lang="en-US">
              <a:latin typeface="Calibri" pitchFamily="34" charset="0"/>
            </a:endParaRPr>
          </a:p>
          <a:p>
            <a:r>
              <a:rPr lang="en-US" sz="2200">
                <a:solidFill>
                  <a:srgbClr val="000000"/>
                </a:solidFill>
                <a:latin typeface="Calibri" pitchFamily="34" charset="0"/>
              </a:rPr>
              <a:t> </a:t>
            </a:r>
            <a:endParaRPr lang="en-US">
              <a:latin typeface="Calibri" pitchFamily="34" charset="0"/>
            </a:endParaRPr>
          </a:p>
          <a:p>
            <a:pPr>
              <a:buSzPct val="100000"/>
              <a:buFont typeface="Arial" pitchFamily="34" charset="0"/>
              <a:buAutoNum type="arabicPeriod"/>
            </a:pPr>
            <a:r>
              <a:rPr lang="en-US" sz="2200">
                <a:solidFill>
                  <a:srgbClr val="000000"/>
                </a:solidFill>
                <a:latin typeface="Calibri" pitchFamily="34" charset="0"/>
              </a:rPr>
              <a:t>Creating a simple administrator settings page using hook_menu.</a:t>
            </a:r>
            <a:endParaRPr lang="en-US">
              <a:latin typeface="Calibri" pitchFamily="34" charset="0"/>
            </a:endParaRPr>
          </a:p>
          <a:p>
            <a:pPr>
              <a:buSzPct val="100000"/>
              <a:buFont typeface="Arial" pitchFamily="34" charset="0"/>
              <a:buAutoNum type="arabicPeriod"/>
            </a:pPr>
            <a:r>
              <a:rPr lang="en-US" sz="2200">
                <a:solidFill>
                  <a:srgbClr val="000000"/>
                </a:solidFill>
                <a:latin typeface="Calibri" pitchFamily="34" charset="0"/>
              </a:rPr>
              <a:t>A simple form using hook_form  in the above page to store tweetscope admin settings.</a:t>
            </a:r>
            <a:endParaRPr lang="en-US">
              <a:latin typeface="Calibri" pitchFamily="34" charset="0"/>
            </a:endParaRPr>
          </a:p>
          <a:p>
            <a:pPr>
              <a:buFont typeface="Arial" pitchFamily="34" charset="0"/>
              <a:buAutoNum type="arabicPeriod"/>
            </a:pPr>
            <a:r>
              <a:rPr lang="en-US" sz="2200">
                <a:solidFill>
                  <a:srgbClr val="000000"/>
                </a:solidFill>
                <a:latin typeface="Calibri" pitchFamily="34" charset="0"/>
              </a:rPr>
              <a:t>How to validate form using validate and submit functions.</a:t>
            </a:r>
            <a:endParaRPr lang="en-US">
              <a:latin typeface="Calibri" pitchFamily="34" charset="0"/>
            </a:endParaRPr>
          </a:p>
          <a:p>
            <a:pPr>
              <a:buFont typeface="Arial" pitchFamily="34" charset="0"/>
              <a:buAutoNum type="arabicPeriod"/>
            </a:pPr>
            <a:r>
              <a:rPr lang="en-US" sz="2200">
                <a:solidFill>
                  <a:srgbClr val="000000"/>
                </a:solidFill>
                <a:latin typeface="Calibri" pitchFamily="34" charset="0"/>
              </a:rPr>
              <a:t>How to display notification messages and errors using drupal_set_message.</a:t>
            </a:r>
            <a:endParaRPr lang="en-US">
              <a:latin typeface="Calibri" pitchFamily="34" charset="0"/>
            </a:endParaRPr>
          </a:p>
          <a:p>
            <a:pPr>
              <a:buFont typeface="Arial" pitchFamily="34" charset="0"/>
              <a:buAutoNum type="arabicPeriod"/>
            </a:pPr>
            <a:r>
              <a:rPr lang="en-US" sz="2200">
                <a:solidFill>
                  <a:srgbClr val="000000"/>
                </a:solidFill>
                <a:latin typeface="Calibri" pitchFamily="34" charset="0"/>
              </a:rPr>
              <a:t>How to define permissions to restrict access to the administrator page that we created in step 1.</a:t>
            </a:r>
            <a:endParaRPr lang="en-US">
              <a:latin typeface="Calibri" pitchFamily="34" charset="0"/>
            </a:endParaRPr>
          </a:p>
          <a:p>
            <a:pPr>
              <a:buFont typeface="Arial" pitchFamily="34" charset="0"/>
              <a:buAutoNum type="arabicPeriod"/>
            </a:pPr>
            <a:r>
              <a:rPr lang="en-US" sz="2200">
                <a:solidFill>
                  <a:srgbClr val="000000"/>
                </a:solidFill>
                <a:latin typeface="Calibri" pitchFamily="34" charset="0"/>
              </a:rPr>
              <a:t>How to create a simple schema for storing keywords related to a node using hook_schema in .install file and hook_install and hook_uninstall functions to install and uninstall schema.</a:t>
            </a:r>
            <a:endParaRPr lang="en-US">
              <a:latin typeface="Calibri" pitchFamily="34" charset="0"/>
            </a:endParaRPr>
          </a:p>
        </p:txBody>
      </p:sp>
      <p:sp>
        <p:nvSpPr>
          <p:cNvPr id="27651" name="CustomShape 2"/>
          <p:cNvSpPr>
            <a:spLocks noChangeArrowheads="1"/>
          </p:cNvSpPr>
          <p:nvPr/>
        </p:nvSpPr>
        <p:spPr bwMode="auto">
          <a:xfrm>
            <a:off x="738188" y="1143000"/>
            <a:ext cx="6500812" cy="563563"/>
          </a:xfrm>
          <a:prstGeom prst="rect">
            <a:avLst/>
          </a:prstGeom>
          <a:noFill/>
          <a:ln w="9525">
            <a:noFill/>
            <a:miter lim="800000"/>
            <a:headEnd/>
            <a:tailEnd/>
          </a:ln>
        </p:spPr>
        <p:txBody>
          <a:bodyPr lIns="90000" tIns="45000" rIns="90000" bIns="45000"/>
          <a:lstStyle/>
          <a:p>
            <a:r>
              <a:rPr lang="en-US" sz="3200">
                <a:solidFill>
                  <a:srgbClr val="000099"/>
                </a:solidFill>
                <a:latin typeface="Calibri" pitchFamily="34" charset="0"/>
              </a:rPr>
              <a:t>Tasks</a:t>
            </a:r>
            <a:endParaRPr lang="en-US">
              <a:solidFill>
                <a:srgbClr val="000099"/>
              </a:solidFill>
              <a:latin typeface="Calibri" pitchFamily="34" charset="0"/>
            </a:endParaRPr>
          </a:p>
        </p:txBody>
      </p:sp>
      <p:sp>
        <p:nvSpPr>
          <p:cNvPr id="6" name="Slide Number Placeholder 5"/>
          <p:cNvSpPr>
            <a:spLocks noGrp="1"/>
          </p:cNvSpPr>
          <p:nvPr>
            <p:ph type="sldNum" sz="quarter" idx="10"/>
          </p:nvPr>
        </p:nvSpPr>
        <p:spPr/>
        <p:txBody>
          <a:bodyPr/>
          <a:lstStyle/>
          <a:p>
            <a:fld id="{16150AE7-68C0-4621-8B64-D3B9038302A7}" type="slidenum">
              <a:rPr lang="en-US"/>
              <a:pPr/>
              <a:t>24</a:t>
            </a:fld>
            <a:endParaRPr lang="en-US"/>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6" name="CustomShape 1"/>
          <p:cNvSpPr>
            <a:spLocks noChangeArrowheads="1"/>
          </p:cNvSpPr>
          <p:nvPr/>
        </p:nvSpPr>
        <p:spPr bwMode="auto">
          <a:xfrm>
            <a:off x="852488" y="1981200"/>
            <a:ext cx="7910512" cy="3011488"/>
          </a:xfrm>
          <a:prstGeom prst="rect">
            <a:avLst/>
          </a:prstGeom>
          <a:noFill/>
          <a:ln w="9525">
            <a:noFill/>
            <a:miter lim="800000"/>
            <a:headEnd/>
            <a:tailEnd/>
          </a:ln>
        </p:spPr>
        <p:txBody>
          <a:bodyPr lIns="90000" tIns="45000" rIns="90000" bIns="45000"/>
          <a:lstStyle/>
          <a:p>
            <a:pPr marL="457200" indent="-457200"/>
            <a:r>
              <a:rPr lang="en-US" sz="2200">
                <a:solidFill>
                  <a:srgbClr val="000000"/>
                </a:solidFill>
                <a:latin typeface="Calibri" pitchFamily="34" charset="0"/>
              </a:rPr>
              <a:t>7.    How to alter existing node add form using form_alter to add additional field which captures keyword related to a particular node.</a:t>
            </a:r>
            <a:endParaRPr lang="en-US">
              <a:latin typeface="Calibri" pitchFamily="34" charset="0"/>
            </a:endParaRPr>
          </a:p>
          <a:p>
            <a:pPr marL="457200" indent="-457200"/>
            <a:r>
              <a:rPr lang="en-US" sz="2200">
                <a:solidFill>
                  <a:srgbClr val="000000"/>
                </a:solidFill>
                <a:latin typeface="Calibri" pitchFamily="34" charset="0"/>
              </a:rPr>
              <a:t>8.    How to update the keywords for a particular node using hook_nodeapi</a:t>
            </a:r>
            <a:endParaRPr lang="en-US">
              <a:latin typeface="Calibri" pitchFamily="34" charset="0"/>
            </a:endParaRPr>
          </a:p>
          <a:p>
            <a:pPr marL="457200" indent="-457200"/>
            <a:r>
              <a:rPr lang="en-US" sz="2200">
                <a:solidFill>
                  <a:srgbClr val="000000"/>
                </a:solidFill>
                <a:latin typeface="Calibri" pitchFamily="34" charset="0"/>
              </a:rPr>
              <a:t>9.    How to create a simple block using hook_block to display twitter results.</a:t>
            </a:r>
            <a:endParaRPr lang="en-US">
              <a:latin typeface="Calibri" pitchFamily="34" charset="0"/>
            </a:endParaRPr>
          </a:p>
          <a:p>
            <a:pPr marL="457200" indent="-457200"/>
            <a:r>
              <a:rPr lang="en-US" sz="2200">
                <a:solidFill>
                  <a:srgbClr val="000000"/>
                </a:solidFill>
                <a:latin typeface="Calibri" pitchFamily="34" charset="0"/>
              </a:rPr>
              <a:t>10.  How to theme a block using hook_theme.</a:t>
            </a:r>
            <a:endParaRPr lang="en-US">
              <a:latin typeface="Calibri" pitchFamily="34" charset="0"/>
            </a:endParaRPr>
          </a:p>
          <a:p>
            <a:pPr marL="457200" indent="-457200"/>
            <a:endParaRPr lang="en-US">
              <a:latin typeface="Calibri" pitchFamily="34" charset="0"/>
            </a:endParaRPr>
          </a:p>
        </p:txBody>
      </p:sp>
      <p:sp>
        <p:nvSpPr>
          <p:cNvPr id="28675" name="CustomShape 2"/>
          <p:cNvSpPr>
            <a:spLocks noChangeArrowheads="1"/>
          </p:cNvSpPr>
          <p:nvPr/>
        </p:nvSpPr>
        <p:spPr bwMode="auto">
          <a:xfrm>
            <a:off x="814388" y="1143000"/>
            <a:ext cx="6500812" cy="563563"/>
          </a:xfrm>
          <a:prstGeom prst="rect">
            <a:avLst/>
          </a:prstGeom>
          <a:noFill/>
          <a:ln w="9525">
            <a:noFill/>
            <a:miter lim="800000"/>
            <a:headEnd/>
            <a:tailEnd/>
          </a:ln>
        </p:spPr>
        <p:txBody>
          <a:bodyPr lIns="90000" tIns="45000" rIns="90000" bIns="45000"/>
          <a:lstStyle/>
          <a:p>
            <a:r>
              <a:rPr lang="en-US" sz="3200">
                <a:solidFill>
                  <a:srgbClr val="000099"/>
                </a:solidFill>
                <a:latin typeface="Calibri" pitchFamily="34" charset="0"/>
              </a:rPr>
              <a:t>Tasks (Continued)</a:t>
            </a:r>
            <a:endParaRPr lang="en-US">
              <a:solidFill>
                <a:srgbClr val="000099"/>
              </a:solidFill>
              <a:latin typeface="Calibri" pitchFamily="34" charset="0"/>
            </a:endParaRPr>
          </a:p>
        </p:txBody>
      </p:sp>
      <p:sp>
        <p:nvSpPr>
          <p:cNvPr id="6" name="Slide Number Placeholder 5"/>
          <p:cNvSpPr>
            <a:spLocks noGrp="1"/>
          </p:cNvSpPr>
          <p:nvPr>
            <p:ph type="sldNum" sz="quarter" idx="10"/>
          </p:nvPr>
        </p:nvSpPr>
        <p:spPr/>
        <p:txBody>
          <a:bodyPr/>
          <a:lstStyle/>
          <a:p>
            <a:fld id="{0115AE39-0531-4C0A-87C1-8782C00DE72F}" type="slidenum">
              <a:rPr lang="en-US"/>
              <a:pPr/>
              <a:t>25</a:t>
            </a:fld>
            <a:endParaRPr lang="en-US"/>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extShape 1"/>
          <p:cNvSpPr txBox="1">
            <a:spLocks noChangeArrowheads="1"/>
          </p:cNvSpPr>
          <p:nvPr/>
        </p:nvSpPr>
        <p:spPr bwMode="auto">
          <a:xfrm>
            <a:off x="457200" y="1905000"/>
            <a:ext cx="8001000" cy="2700338"/>
          </a:xfrm>
          <a:prstGeom prst="rect">
            <a:avLst/>
          </a:prstGeom>
          <a:noFill/>
          <a:ln w="9525">
            <a:noFill/>
            <a:miter lim="800000"/>
            <a:headEnd/>
            <a:tailEnd/>
          </a:ln>
        </p:spPr>
        <p:txBody>
          <a:bodyPr lIns="90000" tIns="45000" rIns="90000" bIns="45000"/>
          <a:lstStyle/>
          <a:p>
            <a:pPr algn="ctr"/>
            <a:r>
              <a:rPr lang="en-US" sz="4400">
                <a:solidFill>
                  <a:srgbClr val="000000"/>
                </a:solidFill>
                <a:latin typeface="Calibri" pitchFamily="34" charset="0"/>
              </a:rPr>
              <a:t>5. Module Architecture
</a:t>
            </a:r>
            <a:r>
              <a:rPr lang="en-US" sz="4400">
                <a:solidFill>
                  <a:srgbClr val="948A54"/>
                </a:solidFill>
                <a:latin typeface="Calibri" pitchFamily="34" charset="0"/>
              </a:rPr>
              <a:t> “The building blocks of a module” </a:t>
            </a:r>
            <a:r>
              <a:rPr lang="en-US" sz="4400">
                <a:solidFill>
                  <a:srgbClr val="000000"/>
                </a:solidFill>
                <a:latin typeface="Calibri" pitchFamily="34" charset="0"/>
              </a:rPr>
              <a:t>
</a:t>
            </a:r>
            <a:endParaRPr lang="en-US"/>
          </a:p>
        </p:txBody>
      </p:sp>
      <p:sp>
        <p:nvSpPr>
          <p:cNvPr id="29699" name="CustomShape 2"/>
          <p:cNvSpPr>
            <a:spLocks noChangeArrowheads="1"/>
          </p:cNvSpPr>
          <p:nvPr/>
        </p:nvSpPr>
        <p:spPr bwMode="auto">
          <a:xfrm>
            <a:off x="642938" y="3929063"/>
            <a:ext cx="1714500" cy="1500187"/>
          </a:xfrm>
          <a:prstGeom prst="roundRect">
            <a:avLst>
              <a:gd name="adj" fmla="val 3602"/>
            </a:avLst>
          </a:prstGeom>
          <a:solidFill>
            <a:srgbClr val="F79646"/>
          </a:solidFill>
          <a:ln w="25560">
            <a:solidFill>
              <a:srgbClr val="B66E33"/>
            </a:solidFill>
            <a:round/>
            <a:headEnd/>
            <a:tailEnd/>
          </a:ln>
        </p:spPr>
        <p:txBody>
          <a:bodyPr lIns="90000" tIns="45000" rIns="90000" bIns="45000" anchor="ctr"/>
          <a:lstStyle/>
          <a:p>
            <a:pPr algn="ctr"/>
            <a:r>
              <a:rPr lang="en-US">
                <a:solidFill>
                  <a:srgbClr val="000000"/>
                </a:solidFill>
                <a:latin typeface="Calibri" pitchFamily="34" charset="0"/>
              </a:rPr>
              <a:t>The .info file</a:t>
            </a:r>
            <a:endParaRPr lang="en-US"/>
          </a:p>
        </p:txBody>
      </p:sp>
      <p:sp>
        <p:nvSpPr>
          <p:cNvPr id="29700" name="CustomShape 3"/>
          <p:cNvSpPr>
            <a:spLocks noChangeArrowheads="1"/>
          </p:cNvSpPr>
          <p:nvPr/>
        </p:nvSpPr>
        <p:spPr bwMode="auto">
          <a:xfrm>
            <a:off x="3357563" y="3929063"/>
            <a:ext cx="1714500" cy="1500187"/>
          </a:xfrm>
          <a:prstGeom prst="roundRect">
            <a:avLst>
              <a:gd name="adj" fmla="val 3602"/>
            </a:avLst>
          </a:prstGeom>
          <a:solidFill>
            <a:srgbClr val="F79646"/>
          </a:solidFill>
          <a:ln w="25560">
            <a:solidFill>
              <a:srgbClr val="B66E33"/>
            </a:solidFill>
            <a:round/>
            <a:headEnd/>
            <a:tailEnd/>
          </a:ln>
        </p:spPr>
        <p:txBody>
          <a:bodyPr lIns="90000" tIns="45000" rIns="90000" bIns="45000" anchor="ctr"/>
          <a:lstStyle/>
          <a:p>
            <a:pPr algn="ctr"/>
            <a:r>
              <a:rPr lang="en-US">
                <a:solidFill>
                  <a:srgbClr val="000000"/>
                </a:solidFill>
                <a:latin typeface="Calibri" pitchFamily="34" charset="0"/>
              </a:rPr>
              <a:t>The .install file</a:t>
            </a:r>
            <a:endParaRPr lang="en-US"/>
          </a:p>
        </p:txBody>
      </p:sp>
      <p:sp>
        <p:nvSpPr>
          <p:cNvPr id="29701" name="CustomShape 4"/>
          <p:cNvSpPr>
            <a:spLocks noChangeArrowheads="1"/>
          </p:cNvSpPr>
          <p:nvPr/>
        </p:nvSpPr>
        <p:spPr bwMode="auto">
          <a:xfrm>
            <a:off x="6072188" y="3929063"/>
            <a:ext cx="1714500" cy="1500187"/>
          </a:xfrm>
          <a:prstGeom prst="roundRect">
            <a:avLst>
              <a:gd name="adj" fmla="val 3602"/>
            </a:avLst>
          </a:prstGeom>
          <a:solidFill>
            <a:srgbClr val="F79646"/>
          </a:solidFill>
          <a:ln w="25560">
            <a:solidFill>
              <a:srgbClr val="B66E33"/>
            </a:solidFill>
            <a:round/>
            <a:headEnd/>
            <a:tailEnd/>
          </a:ln>
        </p:spPr>
        <p:txBody>
          <a:bodyPr lIns="90000" tIns="45000" rIns="90000" bIns="45000" anchor="ctr"/>
          <a:lstStyle/>
          <a:p>
            <a:pPr algn="ctr"/>
            <a:r>
              <a:rPr lang="en-US">
                <a:solidFill>
                  <a:srgbClr val="000000"/>
                </a:solidFill>
                <a:latin typeface="Calibri" pitchFamily="34" charset="0"/>
              </a:rPr>
              <a:t>The .module file</a:t>
            </a:r>
            <a:endParaRPr lang="en-US"/>
          </a:p>
        </p:txBody>
      </p:sp>
      <p:sp>
        <p:nvSpPr>
          <p:cNvPr id="8" name="Slide Number Placeholder 7"/>
          <p:cNvSpPr>
            <a:spLocks noGrp="1"/>
          </p:cNvSpPr>
          <p:nvPr>
            <p:ph type="sldNum" sz="quarter" idx="10"/>
          </p:nvPr>
        </p:nvSpPr>
        <p:spPr/>
        <p:txBody>
          <a:bodyPr/>
          <a:lstStyle/>
          <a:p>
            <a:fld id="{56F274B3-CCBD-4D01-9E5B-F5072C6F9496}" type="slidenum">
              <a:rPr lang="en-US"/>
              <a:pPr/>
              <a:t>26</a:t>
            </a:fld>
            <a:endParaRPr lang="en-US"/>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4" name="CustomShape 1"/>
          <p:cNvSpPr>
            <a:spLocks noChangeArrowheads="1"/>
          </p:cNvSpPr>
          <p:nvPr/>
        </p:nvSpPr>
        <p:spPr bwMode="auto">
          <a:xfrm>
            <a:off x="762000" y="1752600"/>
            <a:ext cx="7991475" cy="4757738"/>
          </a:xfrm>
          <a:prstGeom prst="rect">
            <a:avLst/>
          </a:prstGeom>
          <a:noFill/>
          <a:ln w="9525">
            <a:noFill/>
            <a:miter lim="800000"/>
            <a:headEnd/>
            <a:tailEnd/>
          </a:ln>
        </p:spPr>
        <p:txBody>
          <a:bodyPr lIns="90000" tIns="45000" rIns="90000" bIns="45000"/>
          <a:lstStyle/>
          <a:p>
            <a:pPr marL="457200" indent="-457200">
              <a:buSzPct val="101000"/>
              <a:buFont typeface="Arial" pitchFamily="34" charset="0"/>
              <a:buAutoNum type="arabicPeriod"/>
            </a:pPr>
            <a:r>
              <a:rPr lang="en-US" sz="2200">
                <a:solidFill>
                  <a:srgbClr val="000000"/>
                </a:solidFill>
                <a:latin typeface="Calibri" pitchFamily="34" charset="0"/>
              </a:rPr>
              <a:t> In Drupal, every module is contained in its own directory. This simplifies   organization; all of the module's files are located in one place. </a:t>
            </a:r>
            <a:endParaRPr lang="en-US">
              <a:latin typeface="Calibri" pitchFamily="34" charset="0"/>
            </a:endParaRPr>
          </a:p>
          <a:p>
            <a:pPr marL="457200" indent="-457200">
              <a:buSzPct val="101000"/>
              <a:buFont typeface="Arial" pitchFamily="34" charset="0"/>
              <a:buAutoNum type="arabicPeriod"/>
            </a:pPr>
            <a:r>
              <a:rPr lang="en-US" sz="2200">
                <a:solidFill>
                  <a:srgbClr val="000000"/>
                </a:solidFill>
                <a:latin typeface="Calibri" pitchFamily="34" charset="0"/>
              </a:rPr>
              <a:t> To keep naming consistent throughout the module (a standard in Drupal), we   will name our directory with the module name.  </a:t>
            </a:r>
            <a:endParaRPr lang="en-US">
              <a:latin typeface="Calibri" pitchFamily="34" charset="0"/>
            </a:endParaRPr>
          </a:p>
          <a:p>
            <a:pPr marL="457200" indent="-457200">
              <a:buSzPct val="101000"/>
              <a:buFont typeface="Arial" pitchFamily="34" charset="0"/>
              <a:buAutoNum type="arabicPeriod"/>
            </a:pPr>
            <a:r>
              <a:rPr lang="en-US" sz="2200">
                <a:solidFill>
                  <a:srgbClr val="000000"/>
                </a:solidFill>
                <a:latin typeface="Calibri" pitchFamily="34" charset="0"/>
              </a:rPr>
              <a:t>Basic files that are required for every module are : </a:t>
            </a:r>
            <a:endParaRPr lang="en-US">
              <a:latin typeface="Calibri" pitchFamily="34" charset="0"/>
            </a:endParaRPr>
          </a:p>
          <a:p>
            <a:pPr marL="457200" indent="-457200">
              <a:buSzPct val="101000"/>
              <a:buFont typeface="Arial" pitchFamily="34" charset="0"/>
              <a:buAutoNum type="arabicPeriod"/>
            </a:pPr>
            <a:r>
              <a:rPr lang="en-US" sz="2200">
                <a:solidFill>
                  <a:srgbClr val="000000"/>
                </a:solidFill>
                <a:latin typeface="Calibri" pitchFamily="34" charset="0"/>
              </a:rPr>
              <a:t>.info file</a:t>
            </a:r>
            <a:endParaRPr lang="en-US">
              <a:latin typeface="Calibri" pitchFamily="34" charset="0"/>
            </a:endParaRPr>
          </a:p>
          <a:p>
            <a:pPr marL="457200" indent="-457200">
              <a:buSzPct val="101000"/>
              <a:buFont typeface="Arial" pitchFamily="34" charset="0"/>
              <a:buAutoNum type="arabicPeriod"/>
            </a:pPr>
            <a:r>
              <a:rPr lang="en-US" sz="2200">
                <a:solidFill>
                  <a:srgbClr val="000000"/>
                </a:solidFill>
                <a:latin typeface="Calibri" pitchFamily="34" charset="0"/>
              </a:rPr>
              <a:t>.module file</a:t>
            </a:r>
            <a:endParaRPr lang="en-US">
              <a:latin typeface="Calibri" pitchFamily="34" charset="0"/>
            </a:endParaRPr>
          </a:p>
          <a:p>
            <a:pPr marL="457200" indent="-457200">
              <a:buSzPct val="101000"/>
              <a:buFont typeface="Arial" pitchFamily="34" charset="0"/>
              <a:buAutoNum type="arabicPeriod"/>
            </a:pPr>
            <a:r>
              <a:rPr lang="en-US" sz="2200">
                <a:solidFill>
                  <a:srgbClr val="000000"/>
                </a:solidFill>
                <a:latin typeface="Calibri" pitchFamily="34" charset="0"/>
              </a:rPr>
              <a:t>Some optional files depending on type of functionality module required are: </a:t>
            </a:r>
            <a:endParaRPr lang="en-US">
              <a:latin typeface="Calibri" pitchFamily="34" charset="0"/>
            </a:endParaRPr>
          </a:p>
          <a:p>
            <a:pPr marL="457200" indent="-457200">
              <a:buSzPct val="101000"/>
              <a:buFont typeface="Arial" pitchFamily="34" charset="0"/>
              <a:buAutoNum type="arabicPeriod"/>
            </a:pPr>
            <a:r>
              <a:rPr lang="en-US" sz="2200">
                <a:solidFill>
                  <a:srgbClr val="000000"/>
                </a:solidFill>
                <a:latin typeface="Calibri" pitchFamily="34" charset="0"/>
              </a:rPr>
              <a:t>.install file                                                  .js file</a:t>
            </a:r>
            <a:endParaRPr lang="en-US">
              <a:latin typeface="Calibri" pitchFamily="34" charset="0"/>
            </a:endParaRPr>
          </a:p>
          <a:p>
            <a:pPr marL="457200" indent="-457200">
              <a:buSzPct val="101000"/>
              <a:buFont typeface="Arial" pitchFamily="34" charset="0"/>
              <a:buAutoNum type="arabicPeriod"/>
            </a:pPr>
            <a:r>
              <a:rPr lang="en-US" sz="2200">
                <a:solidFill>
                  <a:srgbClr val="000000"/>
                </a:solidFill>
                <a:latin typeface="Calibri" pitchFamily="34" charset="0"/>
              </a:rPr>
              <a:t>.inc file (Include file)                                .css file</a:t>
            </a:r>
            <a:endParaRPr lang="en-US">
              <a:latin typeface="Calibri" pitchFamily="34" charset="0"/>
            </a:endParaRPr>
          </a:p>
          <a:p>
            <a:pPr marL="457200" indent="-457200">
              <a:buSzPct val="101000"/>
              <a:buFont typeface="Arial" pitchFamily="34" charset="0"/>
              <a:buAutoNum type="arabicPeriod"/>
            </a:pPr>
            <a:endParaRPr lang="en-US">
              <a:latin typeface="Calibri" pitchFamily="34" charset="0"/>
            </a:endParaRPr>
          </a:p>
        </p:txBody>
      </p:sp>
      <p:sp>
        <p:nvSpPr>
          <p:cNvPr id="30723" name="CustomShape 2"/>
          <p:cNvSpPr>
            <a:spLocks noChangeArrowheads="1"/>
          </p:cNvSpPr>
          <p:nvPr/>
        </p:nvSpPr>
        <p:spPr bwMode="auto">
          <a:xfrm>
            <a:off x="762000" y="1143000"/>
            <a:ext cx="6715125" cy="830263"/>
          </a:xfrm>
          <a:prstGeom prst="rect">
            <a:avLst/>
          </a:prstGeom>
          <a:noFill/>
          <a:ln w="9525">
            <a:noFill/>
            <a:miter lim="800000"/>
            <a:headEnd/>
            <a:tailEnd/>
          </a:ln>
        </p:spPr>
        <p:txBody>
          <a:bodyPr lIns="90000" tIns="45000" rIns="90000" bIns="45000"/>
          <a:lstStyle/>
          <a:p>
            <a:r>
              <a:rPr lang="en-US" sz="3200">
                <a:solidFill>
                  <a:srgbClr val="000099"/>
                </a:solidFill>
                <a:latin typeface="Calibri" pitchFamily="34" charset="0"/>
              </a:rPr>
              <a:t>Module Architecture</a:t>
            </a:r>
            <a:endParaRPr lang="en-US">
              <a:solidFill>
                <a:srgbClr val="000099"/>
              </a:solidFill>
              <a:latin typeface="Calibri" pitchFamily="34" charset="0"/>
            </a:endParaRPr>
          </a:p>
          <a:p>
            <a:r>
              <a:rPr lang="en-US">
                <a:solidFill>
                  <a:srgbClr val="000000"/>
                </a:solidFill>
                <a:latin typeface="Calibri" pitchFamily="34" charset="0"/>
              </a:rPr>
              <a:t> </a:t>
            </a:r>
            <a:endParaRPr lang="en-US">
              <a:latin typeface="Calibri" pitchFamily="34" charset="0"/>
            </a:endParaRPr>
          </a:p>
        </p:txBody>
      </p:sp>
      <p:sp>
        <p:nvSpPr>
          <p:cNvPr id="6" name="Slide Number Placeholder 5"/>
          <p:cNvSpPr>
            <a:spLocks noGrp="1"/>
          </p:cNvSpPr>
          <p:nvPr>
            <p:ph type="sldNum" sz="quarter" idx="10"/>
          </p:nvPr>
        </p:nvSpPr>
        <p:spPr/>
        <p:txBody>
          <a:bodyPr/>
          <a:lstStyle/>
          <a:p>
            <a:fld id="{C81B7913-5013-41CE-B06F-A6D1D69EE0D0}" type="slidenum">
              <a:rPr lang="en-US"/>
              <a:pPr/>
              <a:t>27</a:t>
            </a:fld>
            <a:endParaRPr lang="en-US"/>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CustomShape 2"/>
          <p:cNvSpPr>
            <a:spLocks noChangeArrowheads="1"/>
          </p:cNvSpPr>
          <p:nvPr/>
        </p:nvSpPr>
        <p:spPr bwMode="auto">
          <a:xfrm>
            <a:off x="742950" y="1143000"/>
            <a:ext cx="6572250" cy="565150"/>
          </a:xfrm>
          <a:prstGeom prst="rect">
            <a:avLst/>
          </a:prstGeom>
          <a:noFill/>
          <a:ln w="9525">
            <a:noFill/>
            <a:miter lim="800000"/>
            <a:headEnd/>
            <a:tailEnd/>
          </a:ln>
        </p:spPr>
        <p:txBody>
          <a:bodyPr lIns="90000" tIns="45000" rIns="90000" bIns="45000"/>
          <a:lstStyle/>
          <a:p>
            <a:r>
              <a:rPr lang="en-US" sz="3200">
                <a:solidFill>
                  <a:srgbClr val="000099"/>
                </a:solidFill>
                <a:latin typeface="Calibri" pitchFamily="34" charset="0"/>
              </a:rPr>
              <a:t>.info file</a:t>
            </a:r>
            <a:endParaRPr lang="en-US">
              <a:solidFill>
                <a:srgbClr val="000099"/>
              </a:solidFill>
              <a:latin typeface="Calibri" pitchFamily="34" charset="0"/>
            </a:endParaRPr>
          </a:p>
        </p:txBody>
      </p:sp>
      <p:sp>
        <p:nvSpPr>
          <p:cNvPr id="31750" name="CustomShape 3"/>
          <p:cNvSpPr>
            <a:spLocks noChangeArrowheads="1"/>
          </p:cNvSpPr>
          <p:nvPr/>
        </p:nvSpPr>
        <p:spPr bwMode="auto">
          <a:xfrm>
            <a:off x="762000" y="1897063"/>
            <a:ext cx="7924800" cy="3132137"/>
          </a:xfrm>
          <a:prstGeom prst="rect">
            <a:avLst/>
          </a:prstGeom>
          <a:noFill/>
          <a:ln w="9525">
            <a:noFill/>
            <a:miter lim="800000"/>
            <a:headEnd/>
            <a:tailEnd/>
          </a:ln>
        </p:spPr>
        <p:txBody>
          <a:bodyPr lIns="90000" tIns="45000" rIns="90000" bIns="45000"/>
          <a:lstStyle/>
          <a:p>
            <a:pPr marL="457200" indent="-457200">
              <a:buFont typeface="Arial" pitchFamily="34" charset="0"/>
              <a:buChar char="•"/>
            </a:pPr>
            <a:r>
              <a:rPr lang="en-US" sz="2200">
                <a:solidFill>
                  <a:srgbClr val="000000"/>
                </a:solidFill>
                <a:latin typeface="Calibri" pitchFamily="34" charset="0"/>
              </a:rPr>
              <a:t>Drupal uses .info files (aka, "dot info files") to store metadata about themes and modules. Various Drupal components use the information in this file for module management.  </a:t>
            </a:r>
            <a:endParaRPr lang="en-US">
              <a:latin typeface="Calibri" pitchFamily="34" charset="0"/>
            </a:endParaRPr>
          </a:p>
          <a:p>
            <a:pPr marL="457200" indent="-457200">
              <a:buFont typeface="Arial" pitchFamily="34" charset="0"/>
              <a:buChar char="•"/>
            </a:pPr>
            <a:endParaRPr lang="en-US">
              <a:latin typeface="Calibri" pitchFamily="34" charset="0"/>
            </a:endParaRPr>
          </a:p>
          <a:p>
            <a:pPr marL="457200" indent="-457200">
              <a:buFont typeface="Arial" pitchFamily="34" charset="0"/>
              <a:buChar char="•"/>
            </a:pPr>
            <a:endParaRPr lang="en-US">
              <a:latin typeface="Calibri" pitchFamily="34" charset="0"/>
            </a:endParaRPr>
          </a:p>
          <a:p>
            <a:pPr marL="457200" indent="-457200">
              <a:buFont typeface="Arial" pitchFamily="34" charset="0"/>
              <a:buChar char="•"/>
            </a:pPr>
            <a:r>
              <a:rPr lang="en-US" sz="2200">
                <a:solidFill>
                  <a:srgbClr val="000000"/>
                </a:solidFill>
                <a:latin typeface="Calibri" pitchFamily="34" charset="0"/>
              </a:rPr>
              <a:t>The .info file should have the same name as the .module file and reside in the same directory. For example, if our module is named </a:t>
            </a:r>
            <a:r>
              <a:rPr lang="en-US" sz="2200" b="1">
                <a:solidFill>
                  <a:srgbClr val="000000"/>
                </a:solidFill>
                <a:latin typeface="Calibri" pitchFamily="34" charset="0"/>
              </a:rPr>
              <a:t>tweetscope.module</a:t>
            </a:r>
            <a:r>
              <a:rPr lang="en-US" sz="2200">
                <a:solidFill>
                  <a:srgbClr val="000000"/>
                </a:solidFill>
                <a:latin typeface="Calibri" pitchFamily="34" charset="0"/>
              </a:rPr>
              <a:t> then your .info file should be named </a:t>
            </a:r>
            <a:r>
              <a:rPr lang="en-US" sz="2200" b="1">
                <a:solidFill>
                  <a:srgbClr val="000000"/>
                </a:solidFill>
                <a:latin typeface="Calibri" pitchFamily="34" charset="0"/>
              </a:rPr>
              <a:t>tweetscope.info</a:t>
            </a:r>
            <a:r>
              <a:rPr lang="en-US" sz="2200">
                <a:solidFill>
                  <a:srgbClr val="000000"/>
                </a:solidFill>
                <a:latin typeface="Calibri" pitchFamily="34" charset="0"/>
              </a:rPr>
              <a:t>.</a:t>
            </a:r>
            <a:endParaRPr lang="en-US">
              <a:latin typeface="Calibri" pitchFamily="34" charset="0"/>
            </a:endParaRPr>
          </a:p>
          <a:p>
            <a:pPr marL="457200" indent="-457200"/>
            <a:endParaRPr lang="en-US">
              <a:latin typeface="Calibri" pitchFamily="34" charset="0"/>
            </a:endParaRPr>
          </a:p>
          <a:p>
            <a:pPr marL="457200" indent="-457200"/>
            <a:endParaRPr lang="en-US">
              <a:latin typeface="Calibri" pitchFamily="34" charset="0"/>
            </a:endParaRPr>
          </a:p>
          <a:p>
            <a:pPr marL="457200" indent="-457200"/>
            <a:endParaRPr lang="en-US">
              <a:latin typeface="Calibri" pitchFamily="34" charset="0"/>
            </a:endParaRPr>
          </a:p>
          <a:p>
            <a:pPr marL="457200" indent="-457200"/>
            <a:endParaRPr lang="en-US">
              <a:latin typeface="Calibri" pitchFamily="34" charset="0"/>
            </a:endParaRPr>
          </a:p>
          <a:p>
            <a:pPr marL="457200" indent="-457200"/>
            <a:endParaRPr lang="en-US">
              <a:latin typeface="Calibri" pitchFamily="34" charset="0"/>
            </a:endParaRPr>
          </a:p>
        </p:txBody>
      </p:sp>
      <p:sp>
        <p:nvSpPr>
          <p:cNvPr id="7" name="Slide Number Placeholder 6"/>
          <p:cNvSpPr>
            <a:spLocks noGrp="1"/>
          </p:cNvSpPr>
          <p:nvPr>
            <p:ph type="sldNum" sz="quarter" idx="10"/>
          </p:nvPr>
        </p:nvSpPr>
        <p:spPr/>
        <p:txBody>
          <a:bodyPr/>
          <a:lstStyle/>
          <a:p>
            <a:fld id="{3CF2D4D6-695B-4FEA-92D5-EE9F6E996750}" type="slidenum">
              <a:rPr lang="en-US"/>
              <a:pPr/>
              <a:t>28</a:t>
            </a:fld>
            <a:endParaRPr lang="en-US"/>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CustomShape 1"/>
          <p:cNvSpPr>
            <a:spLocks noChangeArrowheads="1"/>
          </p:cNvSpPr>
          <p:nvPr/>
        </p:nvSpPr>
        <p:spPr bwMode="auto">
          <a:xfrm>
            <a:off x="762000" y="1143000"/>
            <a:ext cx="6858000" cy="565150"/>
          </a:xfrm>
          <a:prstGeom prst="rect">
            <a:avLst/>
          </a:prstGeom>
          <a:noFill/>
          <a:ln w="9525">
            <a:noFill/>
            <a:miter lim="800000"/>
            <a:headEnd/>
            <a:tailEnd/>
          </a:ln>
        </p:spPr>
        <p:txBody>
          <a:bodyPr lIns="90000" tIns="45000" rIns="90000" bIns="45000"/>
          <a:lstStyle/>
          <a:p>
            <a:r>
              <a:rPr lang="en-US" sz="3200">
                <a:solidFill>
                  <a:srgbClr val="000099"/>
                </a:solidFill>
                <a:latin typeface="Calibri" pitchFamily="34" charset="0"/>
              </a:rPr>
              <a:t>tweetscope.info File</a:t>
            </a:r>
            <a:endParaRPr lang="en-US">
              <a:solidFill>
                <a:srgbClr val="000099"/>
              </a:solidFill>
              <a:latin typeface="Calibri" pitchFamily="34" charset="0"/>
            </a:endParaRPr>
          </a:p>
        </p:txBody>
      </p:sp>
      <p:sp>
        <p:nvSpPr>
          <p:cNvPr id="32771" name="CustomShape 2"/>
          <p:cNvSpPr>
            <a:spLocks noChangeArrowheads="1"/>
          </p:cNvSpPr>
          <p:nvPr/>
        </p:nvSpPr>
        <p:spPr bwMode="auto">
          <a:xfrm>
            <a:off x="866775" y="1554163"/>
            <a:ext cx="8429625" cy="1389062"/>
          </a:xfrm>
          <a:prstGeom prst="rect">
            <a:avLst/>
          </a:prstGeom>
          <a:noFill/>
          <a:ln w="9525">
            <a:noFill/>
            <a:miter lim="800000"/>
            <a:headEnd/>
            <a:tailEnd/>
          </a:ln>
        </p:spPr>
        <p:txBody>
          <a:bodyPr lIns="90000" tIns="45000" rIns="90000" bIns="45000"/>
          <a:lstStyle/>
          <a:p>
            <a:r>
              <a:rPr lang="en-US" sz="2200">
                <a:solidFill>
                  <a:srgbClr val="000000"/>
                </a:solidFill>
                <a:latin typeface="Calibri" pitchFamily="34" charset="0"/>
              </a:rPr>
              <a:t>; $Id$</a:t>
            </a:r>
            <a:endParaRPr lang="en-US">
              <a:latin typeface="Calibri" pitchFamily="34" charset="0"/>
            </a:endParaRPr>
          </a:p>
          <a:p>
            <a:r>
              <a:rPr lang="en-US" sz="2200">
                <a:solidFill>
                  <a:srgbClr val="000000"/>
                </a:solidFill>
                <a:latin typeface="Calibri" pitchFamily="34" charset="0"/>
              </a:rPr>
              <a:t>name = “Tweetscope”</a:t>
            </a:r>
            <a:endParaRPr lang="en-US">
              <a:latin typeface="Calibri" pitchFamily="34" charset="0"/>
            </a:endParaRPr>
          </a:p>
          <a:p>
            <a:r>
              <a:rPr lang="en-US" sz="2200">
                <a:solidFill>
                  <a:srgbClr val="000000"/>
                </a:solidFill>
                <a:latin typeface="Calibri" pitchFamily="34" charset="0"/>
              </a:rPr>
              <a:t>description = “Provides tweets related to a node.”</a:t>
            </a:r>
            <a:endParaRPr lang="en-US">
              <a:latin typeface="Calibri" pitchFamily="34" charset="0"/>
            </a:endParaRPr>
          </a:p>
          <a:p>
            <a:r>
              <a:rPr lang="en-US" sz="2200">
                <a:solidFill>
                  <a:srgbClr val="000000"/>
                </a:solidFill>
                <a:latin typeface="Calibri" pitchFamily="34" charset="0"/>
              </a:rPr>
              <a:t>core = 6.x	</a:t>
            </a:r>
            <a:endParaRPr lang="en-US">
              <a:latin typeface="Calibri" pitchFamily="34" charset="0"/>
            </a:endParaRPr>
          </a:p>
        </p:txBody>
      </p:sp>
      <p:sp>
        <p:nvSpPr>
          <p:cNvPr id="32772" name="CustomShape 3"/>
          <p:cNvSpPr>
            <a:spLocks noChangeArrowheads="1"/>
          </p:cNvSpPr>
          <p:nvPr/>
        </p:nvSpPr>
        <p:spPr bwMode="auto">
          <a:xfrm>
            <a:off x="838200" y="3000375"/>
            <a:ext cx="8501063" cy="4311650"/>
          </a:xfrm>
          <a:prstGeom prst="rect">
            <a:avLst/>
          </a:prstGeom>
          <a:noFill/>
          <a:ln w="9525">
            <a:noFill/>
            <a:miter lim="800000"/>
            <a:headEnd/>
            <a:tailEnd/>
          </a:ln>
        </p:spPr>
        <p:txBody>
          <a:bodyPr lIns="90000" tIns="45000" rIns="90000" bIns="45000"/>
          <a:lstStyle/>
          <a:p>
            <a:r>
              <a:rPr lang="en-US" sz="2200" b="1">
                <a:solidFill>
                  <a:srgbClr val="000000"/>
                </a:solidFill>
                <a:latin typeface="Calibri" pitchFamily="34" charset="0"/>
              </a:rPr>
              <a:t>;$id$ </a:t>
            </a:r>
            <a:r>
              <a:rPr lang="en-US" sz="2200">
                <a:solidFill>
                  <a:srgbClr val="000000"/>
                </a:solidFill>
                <a:latin typeface="Calibri" pitchFamily="34" charset="0"/>
              </a:rPr>
              <a:t>The first line of the file is, at first glance, the</a:t>
            </a:r>
            <a:endParaRPr lang="en-US">
              <a:latin typeface="Calibri" pitchFamily="34" charset="0"/>
            </a:endParaRPr>
          </a:p>
          <a:p>
            <a:r>
              <a:rPr lang="en-US" sz="2200">
                <a:solidFill>
                  <a:srgbClr val="000000"/>
                </a:solidFill>
                <a:latin typeface="Calibri" pitchFamily="34" charset="0"/>
              </a:rPr>
              <a:t>most cryptic. However, its function is mundane: it is a placeholder for Drupal's</a:t>
            </a:r>
            <a:endParaRPr lang="en-US">
              <a:latin typeface="Calibri" pitchFamily="34" charset="0"/>
            </a:endParaRPr>
          </a:p>
          <a:p>
            <a:r>
              <a:rPr lang="en-US" sz="2200">
                <a:solidFill>
                  <a:srgbClr val="000000"/>
                </a:solidFill>
                <a:latin typeface="Calibri" pitchFamily="34" charset="0"/>
              </a:rPr>
              <a:t>CVS server.</a:t>
            </a:r>
            <a:endParaRPr lang="en-US">
              <a:latin typeface="Calibri" pitchFamily="34" charset="0"/>
            </a:endParaRPr>
          </a:p>
          <a:p>
            <a:endParaRPr lang="en-US">
              <a:latin typeface="Calibri" pitchFamily="34" charset="0"/>
            </a:endParaRPr>
          </a:p>
          <a:p>
            <a:r>
              <a:rPr lang="en-US" sz="2200" b="1">
                <a:solidFill>
                  <a:srgbClr val="000000"/>
                </a:solidFill>
                <a:latin typeface="Calibri" pitchFamily="34" charset="0"/>
              </a:rPr>
              <a:t>name </a:t>
            </a:r>
            <a:r>
              <a:rPr lang="en-US" sz="2200" b="1" i="1">
                <a:solidFill>
                  <a:srgbClr val="000000"/>
                </a:solidFill>
                <a:latin typeface="Calibri" pitchFamily="34" charset="0"/>
              </a:rPr>
              <a:t>(Required)</a:t>
            </a:r>
            <a:r>
              <a:rPr lang="en-US" sz="2200" b="1">
                <a:solidFill>
                  <a:srgbClr val="000000"/>
                </a:solidFill>
                <a:latin typeface="Calibri" pitchFamily="34" charset="0"/>
              </a:rPr>
              <a:t> </a:t>
            </a:r>
            <a:r>
              <a:rPr lang="en-US" sz="2200">
                <a:solidFill>
                  <a:srgbClr val="000000"/>
                </a:solidFill>
                <a:latin typeface="Calibri" pitchFamily="34" charset="0"/>
              </a:rPr>
              <a:t>The displayed name of your module. It should follow the Drupal capitalization standard: only the first letter of the first word is capitalized ("Example module"). Spaces are allowed as the name is used mainly for the display purposes.</a:t>
            </a:r>
            <a:endParaRPr lang="en-US">
              <a:latin typeface="Calibri" pitchFamily="34" charset="0"/>
            </a:endParaRPr>
          </a:p>
          <a:p>
            <a:r>
              <a:rPr lang="en-US" sz="2200">
                <a:solidFill>
                  <a:srgbClr val="000000"/>
                </a:solidFill>
                <a:latin typeface="Calibri" pitchFamily="34" charset="0"/>
              </a:rPr>
              <a:t>
name = “Tweetscope"</a:t>
            </a:r>
            <a:endParaRPr lang="en-US">
              <a:latin typeface="Calibri" pitchFamily="34" charset="0"/>
            </a:endParaRPr>
          </a:p>
          <a:p>
            <a:endParaRPr lang="en-US">
              <a:latin typeface="Calibri" pitchFamily="34" charset="0"/>
            </a:endParaRPr>
          </a:p>
        </p:txBody>
      </p:sp>
      <p:sp>
        <p:nvSpPr>
          <p:cNvPr id="7" name="Slide Number Placeholder 6"/>
          <p:cNvSpPr>
            <a:spLocks noGrp="1"/>
          </p:cNvSpPr>
          <p:nvPr>
            <p:ph type="sldNum" sz="quarter" idx="10"/>
          </p:nvPr>
        </p:nvSpPr>
        <p:spPr/>
        <p:txBody>
          <a:bodyPr/>
          <a:lstStyle/>
          <a:p>
            <a:fld id="{1D158E91-BFBD-471C-94EF-D8F6D607A736}" type="slidenum">
              <a:rPr lang="en-US"/>
              <a:pPr/>
              <a:t>29</a:t>
            </a:fld>
            <a:endParaRPr lang="en-US"/>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extShape 1"/>
          <p:cNvSpPr txBox="1">
            <a:spLocks noChangeArrowheads="1"/>
          </p:cNvSpPr>
          <p:nvPr/>
        </p:nvSpPr>
        <p:spPr bwMode="auto">
          <a:xfrm>
            <a:off x="609600" y="1905000"/>
            <a:ext cx="7772400" cy="993775"/>
          </a:xfrm>
          <a:prstGeom prst="rect">
            <a:avLst/>
          </a:prstGeom>
          <a:noFill/>
          <a:ln w="9525">
            <a:noFill/>
            <a:miter lim="800000"/>
            <a:headEnd/>
            <a:tailEnd/>
          </a:ln>
        </p:spPr>
        <p:txBody>
          <a:bodyPr lIns="90000" tIns="45000" rIns="90000" bIns="45000"/>
          <a:lstStyle/>
          <a:p>
            <a:pPr algn="ctr"/>
            <a:r>
              <a:rPr lang="en-US" sz="4400">
                <a:solidFill>
                  <a:srgbClr val="000000"/>
                </a:solidFill>
                <a:latin typeface="Calibri" pitchFamily="34" charset="0"/>
              </a:rPr>
              <a:t>1. Drupal Architecture
</a:t>
            </a:r>
            <a:endParaRPr lang="en-US"/>
          </a:p>
        </p:txBody>
      </p:sp>
      <p:sp>
        <p:nvSpPr>
          <p:cNvPr id="6147" name="TextShape 2"/>
          <p:cNvSpPr txBox="1">
            <a:spLocks noChangeArrowheads="1"/>
          </p:cNvSpPr>
          <p:nvPr/>
        </p:nvSpPr>
        <p:spPr bwMode="auto">
          <a:xfrm>
            <a:off x="1371600" y="2971800"/>
            <a:ext cx="6400800" cy="1362075"/>
          </a:xfrm>
          <a:prstGeom prst="rect">
            <a:avLst/>
          </a:prstGeom>
          <a:noFill/>
          <a:ln w="9525">
            <a:noFill/>
            <a:miter lim="800000"/>
            <a:headEnd/>
            <a:tailEnd/>
          </a:ln>
        </p:spPr>
        <p:txBody>
          <a:bodyPr lIns="90000" tIns="45000" rIns="90000" bIns="45000"/>
          <a:lstStyle/>
          <a:p>
            <a:pPr algn="ctr"/>
            <a:r>
              <a:rPr lang="en-US" sz="2800">
                <a:solidFill>
                  <a:srgbClr val="000099"/>
                </a:solidFill>
                <a:latin typeface="Calibri" pitchFamily="34" charset="0"/>
              </a:rPr>
              <a:t>Technology Stack L(/W)AMP</a:t>
            </a:r>
          </a:p>
          <a:p>
            <a:pPr algn="ctr"/>
            <a:r>
              <a:rPr lang="en-US" sz="2800">
                <a:solidFill>
                  <a:srgbClr val="000099"/>
                </a:solidFill>
                <a:latin typeface="Calibri" pitchFamily="34" charset="0"/>
              </a:rPr>
              <a:t>Code Base (Drupal 6.16)</a:t>
            </a:r>
          </a:p>
          <a:p>
            <a:pPr algn="ctr"/>
            <a:r>
              <a:rPr lang="en-US" sz="2800">
                <a:solidFill>
                  <a:srgbClr val="000099"/>
                </a:solidFill>
                <a:latin typeface="Calibri" pitchFamily="34" charset="0"/>
              </a:rPr>
              <a:t>Database</a:t>
            </a:r>
          </a:p>
        </p:txBody>
      </p:sp>
      <p:sp>
        <p:nvSpPr>
          <p:cNvPr id="8" name="Slide Number Placeholder 7"/>
          <p:cNvSpPr>
            <a:spLocks noGrp="1"/>
          </p:cNvSpPr>
          <p:nvPr>
            <p:ph type="sldNum" sz="quarter" idx="10"/>
          </p:nvPr>
        </p:nvSpPr>
        <p:spPr/>
        <p:txBody>
          <a:bodyPr/>
          <a:lstStyle/>
          <a:p>
            <a:fld id="{6BA83EFD-5346-4A12-BF1E-E6D77B10644A}" type="slidenum">
              <a:rPr lang="en-US"/>
              <a:pPr/>
              <a:t>3</a:t>
            </a:fld>
            <a:endParaRPr lang="en-US"/>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CustomShape 1"/>
          <p:cNvSpPr>
            <a:spLocks noChangeArrowheads="1"/>
          </p:cNvSpPr>
          <p:nvPr/>
        </p:nvSpPr>
        <p:spPr bwMode="auto">
          <a:xfrm>
            <a:off x="762000" y="1752600"/>
            <a:ext cx="8077200" cy="4800600"/>
          </a:xfrm>
          <a:prstGeom prst="rect">
            <a:avLst/>
          </a:prstGeom>
          <a:noFill/>
          <a:ln w="9525">
            <a:noFill/>
            <a:miter lim="800000"/>
            <a:headEnd/>
            <a:tailEnd/>
          </a:ln>
        </p:spPr>
        <p:txBody>
          <a:bodyPr lIns="90000" tIns="45000" rIns="90000" bIns="45000"/>
          <a:lstStyle/>
          <a:p>
            <a:r>
              <a:rPr lang="en-US" sz="2200" b="1">
                <a:solidFill>
                  <a:srgbClr val="000000"/>
                </a:solidFill>
                <a:latin typeface="Calibri" pitchFamily="34" charset="0"/>
              </a:rPr>
              <a:t>description </a:t>
            </a:r>
            <a:r>
              <a:rPr lang="en-US" sz="2200" b="1" i="1">
                <a:solidFill>
                  <a:srgbClr val="000000"/>
                </a:solidFill>
                <a:latin typeface="Calibri" pitchFamily="34" charset="0"/>
              </a:rPr>
              <a:t>(Required)</a:t>
            </a:r>
            <a:r>
              <a:rPr lang="en-US" sz="2200" b="1">
                <a:solidFill>
                  <a:srgbClr val="000000"/>
                </a:solidFill>
                <a:latin typeface="Calibri" pitchFamily="34" charset="0"/>
              </a:rPr>
              <a:t> </a:t>
            </a:r>
            <a:r>
              <a:rPr lang="en-US" sz="2200">
                <a:solidFill>
                  <a:srgbClr val="000000"/>
                </a:solidFill>
                <a:latin typeface="Calibri" pitchFamily="34" charset="0"/>
              </a:rPr>
              <a:t>A short, preferably one line description that will tell the administrator what this module does on the module administration page. Remember, overly long descriptions can make this page difficult to work with, so please try to be concise. This field is limited to 255 characters.</a:t>
            </a:r>
            <a:endParaRPr lang="en-US">
              <a:latin typeface="Calibri" pitchFamily="34" charset="0"/>
            </a:endParaRPr>
          </a:p>
          <a:p>
            <a:r>
              <a:rPr lang="en-US" sz="2200">
                <a:solidFill>
                  <a:srgbClr val="000000"/>
                </a:solidFill>
                <a:latin typeface="Calibri" pitchFamily="34" charset="0"/>
              </a:rPr>
              <a:t>
description = "Provides tweets related to a node.“</a:t>
            </a:r>
            <a:endParaRPr lang="en-US">
              <a:latin typeface="Calibri" pitchFamily="34" charset="0"/>
            </a:endParaRPr>
          </a:p>
          <a:p>
            <a:endParaRPr lang="en-US">
              <a:latin typeface="Calibri" pitchFamily="34" charset="0"/>
            </a:endParaRPr>
          </a:p>
          <a:p>
            <a:r>
              <a:rPr lang="en-US" sz="2200" b="1">
                <a:solidFill>
                  <a:srgbClr val="000000"/>
                </a:solidFill>
                <a:latin typeface="Calibri" pitchFamily="34" charset="0"/>
              </a:rPr>
              <a:t>core </a:t>
            </a:r>
            <a:r>
              <a:rPr lang="en-US" sz="2200" b="1" i="1">
                <a:solidFill>
                  <a:srgbClr val="000000"/>
                </a:solidFill>
                <a:latin typeface="Calibri" pitchFamily="34" charset="0"/>
              </a:rPr>
              <a:t>(Required)</a:t>
            </a:r>
            <a:r>
              <a:rPr lang="en-US" sz="2200">
                <a:solidFill>
                  <a:srgbClr val="000000"/>
                </a:solidFill>
                <a:latin typeface="Calibri" pitchFamily="34" charset="0"/>
              </a:rPr>
              <a:t> The version of Drupal that your module is for. For Drupal 6 this would be 6.x, Drupal 7 would be 7.x, etc. Note that modules cannot specify the specific version of a branch of Drupal. 6.x is correct 6.2 is not.
</a:t>
            </a:r>
            <a:endParaRPr lang="en-US">
              <a:latin typeface="Calibri" pitchFamily="34" charset="0"/>
            </a:endParaRPr>
          </a:p>
          <a:p>
            <a:r>
              <a:rPr lang="en-US" sz="2200">
                <a:solidFill>
                  <a:srgbClr val="000000"/>
                </a:solidFill>
                <a:latin typeface="Calibri" pitchFamily="34" charset="0"/>
              </a:rPr>
              <a:t>core = 6.x</a:t>
            </a:r>
            <a:endParaRPr lang="en-US">
              <a:latin typeface="Calibri" pitchFamily="34" charset="0"/>
            </a:endParaRPr>
          </a:p>
          <a:p>
            <a:endParaRPr lang="en-US">
              <a:latin typeface="Calibri" pitchFamily="34" charset="0"/>
            </a:endParaRPr>
          </a:p>
        </p:txBody>
      </p:sp>
      <p:sp>
        <p:nvSpPr>
          <p:cNvPr id="33795" name="CustomShape 2"/>
          <p:cNvSpPr>
            <a:spLocks noChangeArrowheads="1"/>
          </p:cNvSpPr>
          <p:nvPr/>
        </p:nvSpPr>
        <p:spPr bwMode="auto">
          <a:xfrm>
            <a:off x="762000" y="1189038"/>
            <a:ext cx="6858000" cy="563562"/>
          </a:xfrm>
          <a:prstGeom prst="rect">
            <a:avLst/>
          </a:prstGeom>
          <a:noFill/>
          <a:ln w="9525">
            <a:noFill/>
            <a:miter lim="800000"/>
            <a:headEnd/>
            <a:tailEnd/>
          </a:ln>
        </p:spPr>
        <p:txBody>
          <a:bodyPr lIns="90000" tIns="45000" rIns="90000" bIns="45000"/>
          <a:lstStyle/>
          <a:p>
            <a:r>
              <a:rPr lang="en-US" sz="3200">
                <a:solidFill>
                  <a:srgbClr val="000099"/>
                </a:solidFill>
                <a:latin typeface="Calibri" pitchFamily="34" charset="0"/>
              </a:rPr>
              <a:t>tweetscope.info File</a:t>
            </a:r>
            <a:endParaRPr lang="en-US">
              <a:solidFill>
                <a:srgbClr val="000099"/>
              </a:solidFill>
              <a:latin typeface="Calibri" pitchFamily="34" charset="0"/>
            </a:endParaRPr>
          </a:p>
        </p:txBody>
      </p:sp>
      <p:sp>
        <p:nvSpPr>
          <p:cNvPr id="6" name="Slide Number Placeholder 5"/>
          <p:cNvSpPr>
            <a:spLocks noGrp="1"/>
          </p:cNvSpPr>
          <p:nvPr>
            <p:ph type="sldNum" sz="quarter" idx="10"/>
          </p:nvPr>
        </p:nvSpPr>
        <p:spPr/>
        <p:txBody>
          <a:bodyPr/>
          <a:lstStyle/>
          <a:p>
            <a:fld id="{A3284944-CCBC-4409-BDF8-548685C079A3}" type="slidenum">
              <a:rPr lang="en-US"/>
              <a:pPr/>
              <a:t>30</a:t>
            </a:fld>
            <a:endParaRPr lang="en-US"/>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CustomShape 2"/>
          <p:cNvSpPr>
            <a:spLocks noChangeArrowheads="1"/>
          </p:cNvSpPr>
          <p:nvPr/>
        </p:nvSpPr>
        <p:spPr bwMode="auto">
          <a:xfrm>
            <a:off x="762000" y="1143000"/>
            <a:ext cx="6858000" cy="563563"/>
          </a:xfrm>
          <a:prstGeom prst="rect">
            <a:avLst/>
          </a:prstGeom>
          <a:noFill/>
          <a:ln w="9525">
            <a:noFill/>
            <a:miter lim="800000"/>
            <a:headEnd/>
            <a:tailEnd/>
          </a:ln>
        </p:spPr>
        <p:txBody>
          <a:bodyPr lIns="90000" tIns="45000" rIns="90000" bIns="45000"/>
          <a:lstStyle/>
          <a:p>
            <a:r>
              <a:rPr lang="en-US" sz="3200">
                <a:solidFill>
                  <a:srgbClr val="000099"/>
                </a:solidFill>
                <a:latin typeface="Calibri" pitchFamily="34" charset="0"/>
              </a:rPr>
              <a:t>tweetscope.info File</a:t>
            </a:r>
            <a:endParaRPr lang="en-US">
              <a:solidFill>
                <a:srgbClr val="000099"/>
              </a:solidFill>
              <a:latin typeface="Calibri" pitchFamily="34" charset="0"/>
            </a:endParaRPr>
          </a:p>
        </p:txBody>
      </p:sp>
      <p:pic>
        <p:nvPicPr>
          <p:cNvPr id="34819" name="Picture 2"/>
          <p:cNvPicPr>
            <a:picLocks noChangeAspect="1" noChangeArrowheads="1"/>
          </p:cNvPicPr>
          <p:nvPr/>
        </p:nvPicPr>
        <p:blipFill>
          <a:blip r:embed="rId2"/>
          <a:srcRect/>
          <a:stretch>
            <a:fillRect/>
          </a:stretch>
        </p:blipFill>
        <p:spPr bwMode="auto">
          <a:xfrm>
            <a:off x="228600" y="2667000"/>
            <a:ext cx="8820150" cy="3505200"/>
          </a:xfrm>
          <a:prstGeom prst="rect">
            <a:avLst/>
          </a:prstGeom>
          <a:noFill/>
          <a:ln w="9525">
            <a:noFill/>
            <a:miter lim="800000"/>
            <a:headEnd/>
            <a:tailEnd/>
          </a:ln>
        </p:spPr>
      </p:pic>
      <p:sp>
        <p:nvSpPr>
          <p:cNvPr id="34820" name="CustomShape 1"/>
          <p:cNvSpPr>
            <a:spLocks noChangeArrowheads="1"/>
          </p:cNvSpPr>
          <p:nvPr/>
        </p:nvSpPr>
        <p:spPr bwMode="auto">
          <a:xfrm>
            <a:off x="804863" y="1752600"/>
            <a:ext cx="8186737" cy="739775"/>
          </a:xfrm>
          <a:prstGeom prst="rect">
            <a:avLst/>
          </a:prstGeom>
          <a:noFill/>
          <a:ln w="9525">
            <a:noFill/>
            <a:miter lim="800000"/>
            <a:headEnd/>
            <a:tailEnd/>
          </a:ln>
        </p:spPr>
        <p:txBody>
          <a:bodyPr lIns="90000" tIns="45000" rIns="90000" bIns="45000"/>
          <a:lstStyle/>
          <a:p>
            <a:r>
              <a:rPr lang="en-US" sz="2200">
                <a:solidFill>
                  <a:srgbClr val="000000"/>
                </a:solidFill>
                <a:latin typeface="Calibri" pitchFamily="34" charset="0"/>
              </a:rPr>
              <a:t>.info module meta data is used to display module related information in modules list page</a:t>
            </a:r>
            <a:endParaRPr lang="en-US"/>
          </a:p>
        </p:txBody>
      </p:sp>
      <p:sp>
        <p:nvSpPr>
          <p:cNvPr id="8" name="Slide Number Placeholder 7"/>
          <p:cNvSpPr>
            <a:spLocks noGrp="1"/>
          </p:cNvSpPr>
          <p:nvPr>
            <p:ph type="sldNum" sz="quarter" idx="10"/>
          </p:nvPr>
        </p:nvSpPr>
        <p:spPr/>
        <p:txBody>
          <a:bodyPr/>
          <a:lstStyle/>
          <a:p>
            <a:fld id="{EB810EC5-05A4-47F4-A0E8-825210806106}" type="slidenum">
              <a:rPr lang="en-US"/>
              <a:pPr/>
              <a:t>31</a:t>
            </a:fld>
            <a:endParaRPr lang="en-US"/>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CustomShape 1"/>
          <p:cNvSpPr>
            <a:spLocks noChangeArrowheads="1"/>
          </p:cNvSpPr>
          <p:nvPr/>
        </p:nvSpPr>
        <p:spPr bwMode="auto">
          <a:xfrm>
            <a:off x="762000" y="1219200"/>
            <a:ext cx="6858000" cy="446088"/>
          </a:xfrm>
          <a:prstGeom prst="rect">
            <a:avLst/>
          </a:prstGeom>
          <a:noFill/>
          <a:ln w="9525">
            <a:noFill/>
            <a:miter lim="800000"/>
            <a:headEnd/>
            <a:tailEnd/>
          </a:ln>
        </p:spPr>
        <p:txBody>
          <a:bodyPr lIns="90000" tIns="45000" rIns="90000" bIns="45000"/>
          <a:lstStyle/>
          <a:p>
            <a:r>
              <a:rPr lang="en-US" sz="2400" b="1">
                <a:solidFill>
                  <a:srgbClr val="000000"/>
                </a:solidFill>
                <a:latin typeface="Calibri" pitchFamily="34" charset="0"/>
              </a:rPr>
              <a:t>tweetscope.module File</a:t>
            </a:r>
            <a:endParaRPr lang="en-US">
              <a:latin typeface="Calibri" pitchFamily="34" charset="0"/>
            </a:endParaRPr>
          </a:p>
        </p:txBody>
      </p:sp>
      <p:sp>
        <p:nvSpPr>
          <p:cNvPr id="35843" name="CustomShape 2"/>
          <p:cNvSpPr>
            <a:spLocks noChangeArrowheads="1"/>
          </p:cNvSpPr>
          <p:nvPr/>
        </p:nvSpPr>
        <p:spPr bwMode="auto">
          <a:xfrm>
            <a:off x="357188" y="1981200"/>
            <a:ext cx="8177212" cy="2808288"/>
          </a:xfrm>
          <a:prstGeom prst="rect">
            <a:avLst/>
          </a:prstGeom>
          <a:noFill/>
          <a:ln w="9525">
            <a:noFill/>
            <a:miter lim="800000"/>
            <a:headEnd/>
            <a:tailEnd/>
          </a:ln>
        </p:spPr>
        <p:txBody>
          <a:bodyPr lIns="90000" tIns="45000" rIns="90000" bIns="45000"/>
          <a:lstStyle/>
          <a:p>
            <a:pPr marL="914400" lvl="1" indent="-457200">
              <a:buSzPct val="101000"/>
              <a:buFont typeface="Arial" pitchFamily="34" charset="0"/>
              <a:buChar char="•"/>
            </a:pPr>
            <a:r>
              <a:rPr lang="en-US" sz="2400">
                <a:solidFill>
                  <a:srgbClr val="000000"/>
                </a:solidFill>
                <a:latin typeface="Calibri" pitchFamily="34" charset="0"/>
              </a:rPr>
              <a:t>The purpose of a module is to extend Drupal's capabilities. </a:t>
            </a:r>
            <a:endParaRPr lang="en-US">
              <a:latin typeface="Calibri" pitchFamily="34" charset="0"/>
            </a:endParaRPr>
          </a:p>
          <a:p>
            <a:pPr marL="342900" indent="-342900">
              <a:buSzPct val="101000"/>
              <a:buFont typeface="Arial" pitchFamily="34" charset="0"/>
              <a:buChar char="•"/>
            </a:pPr>
            <a:endParaRPr lang="en-US">
              <a:latin typeface="Calibri" pitchFamily="34" charset="0"/>
            </a:endParaRPr>
          </a:p>
          <a:p>
            <a:pPr marL="914400" lvl="1" indent="-457200">
              <a:buSzPct val="101000"/>
              <a:buFont typeface="Arial" pitchFamily="34" charset="0"/>
              <a:buChar char="•"/>
            </a:pPr>
            <a:r>
              <a:rPr lang="en-US" sz="2400">
                <a:solidFill>
                  <a:srgbClr val="000000"/>
                </a:solidFill>
                <a:latin typeface="Calibri" pitchFamily="34" charset="0"/>
              </a:rPr>
              <a:t>A module is a bundle of PHP code and supporting files that use Drupal's APIs and architecture to integrate new functional components into the Drupal framework. </a:t>
            </a:r>
            <a:endParaRPr lang="en-US">
              <a:latin typeface="Calibri" pitchFamily="34" charset="0"/>
            </a:endParaRPr>
          </a:p>
        </p:txBody>
      </p:sp>
      <p:sp>
        <p:nvSpPr>
          <p:cNvPr id="35844" name="CustomShape 3"/>
          <p:cNvSpPr>
            <a:spLocks noChangeArrowheads="1"/>
          </p:cNvSpPr>
          <p:nvPr/>
        </p:nvSpPr>
        <p:spPr bwMode="auto">
          <a:xfrm>
            <a:off x="800100" y="4397375"/>
            <a:ext cx="8572500" cy="2576513"/>
          </a:xfrm>
          <a:prstGeom prst="rect">
            <a:avLst/>
          </a:prstGeom>
          <a:noFill/>
          <a:ln w="9525">
            <a:noFill/>
            <a:miter lim="800000"/>
            <a:headEnd/>
            <a:tailEnd/>
          </a:ln>
        </p:spPr>
        <p:txBody>
          <a:bodyPr lIns="90000" tIns="45000" rIns="90000" bIns="45000"/>
          <a:lstStyle/>
          <a:p>
            <a:r>
              <a:rPr lang="en-US" sz="2400" b="1">
                <a:solidFill>
                  <a:srgbClr val="000000"/>
                </a:solidFill>
                <a:latin typeface="Calibri" pitchFamily="34" charset="0"/>
              </a:rPr>
              <a:t>How Does Drupal Communicate with the module ?</a:t>
            </a:r>
            <a:endParaRPr lang="en-US">
              <a:latin typeface="Calibri" pitchFamily="34" charset="0"/>
            </a:endParaRPr>
          </a:p>
          <a:p>
            <a:endParaRPr lang="en-US">
              <a:latin typeface="Calibri" pitchFamily="34" charset="0"/>
            </a:endParaRPr>
          </a:p>
          <a:p>
            <a:pPr lvl="1">
              <a:buSzPct val="45000"/>
              <a:buFont typeface="Arial" pitchFamily="34" charset="0"/>
              <a:buChar char="•"/>
            </a:pPr>
            <a:r>
              <a:rPr lang="en-US" sz="2400">
                <a:solidFill>
                  <a:srgbClr val="000000"/>
                </a:solidFill>
                <a:latin typeface="Calibri" pitchFamily="34" charset="0"/>
              </a:rPr>
              <a:t>This is done through </a:t>
            </a:r>
            <a:r>
              <a:rPr lang="en-US" sz="2400" b="1">
                <a:solidFill>
                  <a:srgbClr val="000000"/>
                </a:solidFill>
                <a:latin typeface="Calibri" pitchFamily="34" charset="0"/>
              </a:rPr>
              <a:t>hook mechanism </a:t>
            </a:r>
            <a:r>
              <a:rPr lang="en-US" sz="2400">
                <a:solidFill>
                  <a:srgbClr val="000000"/>
                </a:solidFill>
                <a:latin typeface="Calibri" pitchFamily="34" charset="0"/>
              </a:rPr>
              <a:t>in Drupal</a:t>
            </a:r>
            <a:endParaRPr lang="en-US">
              <a:latin typeface="Calibri" pitchFamily="34" charset="0"/>
            </a:endParaRPr>
          </a:p>
          <a:p>
            <a:endParaRPr lang="en-US">
              <a:latin typeface="Calibri" pitchFamily="34" charset="0"/>
            </a:endParaRPr>
          </a:p>
          <a:p>
            <a:endParaRPr lang="en-US">
              <a:latin typeface="Calibri" pitchFamily="34" charset="0"/>
            </a:endParaRPr>
          </a:p>
          <a:p>
            <a:endParaRPr lang="en-US">
              <a:latin typeface="Calibri" pitchFamily="34" charset="0"/>
            </a:endParaRPr>
          </a:p>
        </p:txBody>
      </p:sp>
      <p:sp>
        <p:nvSpPr>
          <p:cNvPr id="7" name="Slide Number Placeholder 6"/>
          <p:cNvSpPr>
            <a:spLocks noGrp="1"/>
          </p:cNvSpPr>
          <p:nvPr>
            <p:ph type="sldNum" sz="quarter" idx="10"/>
          </p:nvPr>
        </p:nvSpPr>
        <p:spPr/>
        <p:txBody>
          <a:bodyPr/>
          <a:lstStyle/>
          <a:p>
            <a:fld id="{B8F5C89B-B7BA-4097-BCAF-F3B2D3A4B9D5}" type="slidenum">
              <a:rPr lang="en-US"/>
              <a:pPr/>
              <a:t>32</a:t>
            </a:fld>
            <a:endParaRPr lang="en-US"/>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TextShape 1"/>
          <p:cNvSpPr txBox="1">
            <a:spLocks noChangeArrowheads="1"/>
          </p:cNvSpPr>
          <p:nvPr/>
        </p:nvSpPr>
        <p:spPr bwMode="auto">
          <a:xfrm>
            <a:off x="685800" y="1905000"/>
            <a:ext cx="7772400" cy="993775"/>
          </a:xfrm>
          <a:prstGeom prst="rect">
            <a:avLst/>
          </a:prstGeom>
          <a:noFill/>
          <a:ln w="9525">
            <a:noFill/>
            <a:miter lim="800000"/>
            <a:headEnd/>
            <a:tailEnd/>
          </a:ln>
        </p:spPr>
        <p:txBody>
          <a:bodyPr lIns="90000" tIns="45000" rIns="90000" bIns="45000"/>
          <a:lstStyle/>
          <a:p>
            <a:pPr algn="ctr"/>
            <a:r>
              <a:rPr lang="en-US" sz="4400">
                <a:solidFill>
                  <a:srgbClr val="000000"/>
                </a:solidFill>
                <a:latin typeface="Calibri" pitchFamily="34" charset="0"/>
              </a:rPr>
              <a:t>6. Introduction to Hooks
</a:t>
            </a:r>
            <a:endParaRPr lang="en-US">
              <a:latin typeface="Calibri" pitchFamily="34" charset="0"/>
            </a:endParaRPr>
          </a:p>
        </p:txBody>
      </p:sp>
      <p:sp>
        <p:nvSpPr>
          <p:cNvPr id="36867" name="TextShape 2"/>
          <p:cNvSpPr txBox="1">
            <a:spLocks noChangeArrowheads="1"/>
          </p:cNvSpPr>
          <p:nvPr/>
        </p:nvSpPr>
        <p:spPr bwMode="auto">
          <a:xfrm>
            <a:off x="2133600" y="2819400"/>
            <a:ext cx="5105400" cy="1443038"/>
          </a:xfrm>
          <a:prstGeom prst="rect">
            <a:avLst/>
          </a:prstGeom>
          <a:noFill/>
          <a:ln w="9525">
            <a:noFill/>
            <a:miter lim="800000"/>
            <a:headEnd/>
            <a:tailEnd/>
          </a:ln>
        </p:spPr>
        <p:txBody>
          <a:bodyPr lIns="90000" tIns="45000" rIns="90000" bIns="45000"/>
          <a:lstStyle/>
          <a:p>
            <a:pPr algn="ctr"/>
            <a:r>
              <a:rPr lang="en-US" sz="3200">
                <a:solidFill>
                  <a:srgbClr val="000099"/>
                </a:solidFill>
                <a:latin typeface="Calibri" pitchFamily="34" charset="0"/>
              </a:rPr>
              <a:t>What are hooks?</a:t>
            </a:r>
          </a:p>
          <a:p>
            <a:pPr algn="ctr"/>
            <a:r>
              <a:rPr lang="en-US" sz="3200">
                <a:solidFill>
                  <a:srgbClr val="000099"/>
                </a:solidFill>
                <a:latin typeface="Calibri" pitchFamily="34" charset="0"/>
              </a:rPr>
              <a:t>Why should I care?</a:t>
            </a:r>
          </a:p>
          <a:p>
            <a:pPr algn="ctr"/>
            <a:endParaRPr lang="en-US" sz="3200">
              <a:latin typeface="Calibri" pitchFamily="34" charset="0"/>
            </a:endParaRPr>
          </a:p>
        </p:txBody>
      </p:sp>
      <p:pic>
        <p:nvPicPr>
          <p:cNvPr id="36868" name="Picture 2"/>
          <p:cNvPicPr>
            <a:picLocks noChangeAspect="1" noChangeArrowheads="1"/>
          </p:cNvPicPr>
          <p:nvPr/>
        </p:nvPicPr>
        <p:blipFill>
          <a:blip r:embed="rId3"/>
          <a:srcRect/>
          <a:stretch>
            <a:fillRect/>
          </a:stretch>
        </p:blipFill>
        <p:spPr bwMode="auto">
          <a:xfrm>
            <a:off x="571500" y="3286125"/>
            <a:ext cx="1762125" cy="2633663"/>
          </a:xfrm>
          <a:prstGeom prst="rect">
            <a:avLst/>
          </a:prstGeom>
          <a:noFill/>
          <a:ln w="9525">
            <a:noFill/>
            <a:miter lim="800000"/>
            <a:headEnd/>
            <a:tailEnd/>
          </a:ln>
        </p:spPr>
      </p:pic>
      <p:sp>
        <p:nvSpPr>
          <p:cNvPr id="7" name="Slide Number Placeholder 6"/>
          <p:cNvSpPr>
            <a:spLocks noGrp="1"/>
          </p:cNvSpPr>
          <p:nvPr>
            <p:ph type="sldNum" sz="quarter" idx="10"/>
          </p:nvPr>
        </p:nvSpPr>
        <p:spPr/>
        <p:txBody>
          <a:bodyPr/>
          <a:lstStyle/>
          <a:p>
            <a:fld id="{BF001E09-A0E6-4003-822C-A1DD2AFCD8C3}" type="slidenum">
              <a:rPr lang="en-US"/>
              <a:pPr/>
              <a:t>33</a:t>
            </a:fld>
            <a:endParaRPr lang="en-US"/>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CustomShape 1"/>
          <p:cNvSpPr>
            <a:spLocks noChangeArrowheads="1"/>
          </p:cNvSpPr>
          <p:nvPr/>
        </p:nvSpPr>
        <p:spPr bwMode="auto">
          <a:xfrm>
            <a:off x="762000" y="1143000"/>
            <a:ext cx="6400800" cy="565150"/>
          </a:xfrm>
          <a:prstGeom prst="rect">
            <a:avLst/>
          </a:prstGeom>
          <a:noFill/>
          <a:ln w="9525">
            <a:noFill/>
            <a:miter lim="800000"/>
            <a:headEnd/>
            <a:tailEnd/>
          </a:ln>
        </p:spPr>
        <p:txBody>
          <a:bodyPr lIns="90000" tIns="45000" rIns="90000" bIns="45000"/>
          <a:lstStyle/>
          <a:p>
            <a:r>
              <a:rPr lang="en-US" sz="3200">
                <a:solidFill>
                  <a:srgbClr val="000099"/>
                </a:solidFill>
                <a:latin typeface="Calibri" pitchFamily="34" charset="0"/>
              </a:rPr>
              <a:t>What are hooks?</a:t>
            </a:r>
            <a:endParaRPr lang="en-US">
              <a:solidFill>
                <a:srgbClr val="000099"/>
              </a:solidFill>
              <a:latin typeface="Calibri" pitchFamily="34" charset="0"/>
            </a:endParaRPr>
          </a:p>
        </p:txBody>
      </p:sp>
      <p:sp>
        <p:nvSpPr>
          <p:cNvPr id="37891" name="CustomShape 2"/>
          <p:cNvSpPr>
            <a:spLocks noChangeArrowheads="1"/>
          </p:cNvSpPr>
          <p:nvPr/>
        </p:nvSpPr>
        <p:spPr bwMode="auto">
          <a:xfrm>
            <a:off x="304800" y="1758950"/>
            <a:ext cx="8382000" cy="4870450"/>
          </a:xfrm>
          <a:prstGeom prst="rect">
            <a:avLst/>
          </a:prstGeom>
          <a:noFill/>
          <a:ln w="9525">
            <a:noFill/>
            <a:miter lim="800000"/>
            <a:headEnd/>
            <a:tailEnd/>
          </a:ln>
        </p:spPr>
        <p:txBody>
          <a:bodyPr lIns="90000" tIns="45000" rIns="90000" bIns="45000"/>
          <a:lstStyle/>
          <a:p>
            <a:pPr marL="914400" lvl="1" indent="-457200">
              <a:buSzPct val="100000"/>
              <a:buFont typeface="Arial" pitchFamily="34" charset="0"/>
              <a:buChar char="•"/>
            </a:pPr>
            <a:r>
              <a:rPr lang="en-US" sz="2200">
                <a:solidFill>
                  <a:srgbClr val="000000"/>
                </a:solidFill>
                <a:latin typeface="Calibri" pitchFamily="34" charset="0"/>
              </a:rPr>
              <a:t>A hook is really nothing more than a function that matches the pattern of a call to the module functions .</a:t>
            </a:r>
            <a:endParaRPr lang="en-US">
              <a:latin typeface="Calibri" pitchFamily="34" charset="0"/>
            </a:endParaRPr>
          </a:p>
          <a:p>
            <a:pPr marL="342900" indent="-342900">
              <a:buSzPct val="100000"/>
              <a:buFont typeface="Arial" pitchFamily="34" charset="0"/>
              <a:buChar char="•"/>
            </a:pPr>
            <a:endParaRPr lang="en-US">
              <a:latin typeface="Calibri" pitchFamily="34" charset="0"/>
            </a:endParaRPr>
          </a:p>
          <a:p>
            <a:pPr marL="914400" lvl="1" indent="-457200">
              <a:buSzPct val="100000"/>
              <a:buFont typeface="Arial" pitchFamily="34" charset="0"/>
              <a:buChar char="•"/>
            </a:pPr>
            <a:r>
              <a:rPr lang="en-US" sz="2200">
                <a:solidFill>
                  <a:srgbClr val="000000"/>
                </a:solidFill>
                <a:latin typeface="Calibri" pitchFamily="34" charset="0"/>
              </a:rPr>
              <a:t> You can  say that hook is a simple callback function that is called on specific events.</a:t>
            </a:r>
            <a:endParaRPr lang="en-US">
              <a:latin typeface="Calibri" pitchFamily="34" charset="0"/>
            </a:endParaRPr>
          </a:p>
          <a:p>
            <a:pPr marL="342900" indent="-342900">
              <a:buSzPct val="100000"/>
              <a:buFont typeface="Arial" pitchFamily="34" charset="0"/>
              <a:buChar char="•"/>
            </a:pPr>
            <a:endParaRPr lang="en-US">
              <a:latin typeface="Calibri" pitchFamily="34" charset="0"/>
            </a:endParaRPr>
          </a:p>
          <a:p>
            <a:pPr marL="914400" lvl="1" indent="-457200">
              <a:buSzPct val="100000"/>
              <a:buFont typeface="Arial" pitchFamily="34" charset="0"/>
              <a:buChar char="•"/>
            </a:pPr>
            <a:r>
              <a:rPr lang="en-US" sz="2200">
                <a:solidFill>
                  <a:srgbClr val="000000"/>
                </a:solidFill>
                <a:latin typeface="Calibri" pitchFamily="34" charset="0"/>
              </a:rPr>
              <a:t>Pattern modulename_hookname()</a:t>
            </a:r>
            <a:endParaRPr lang="en-US">
              <a:latin typeface="Calibri" pitchFamily="34" charset="0"/>
            </a:endParaRPr>
          </a:p>
          <a:p>
            <a:pPr marL="342900" indent="-342900">
              <a:buSzPct val="100000"/>
              <a:buFont typeface="Arial" pitchFamily="34" charset="0"/>
              <a:buChar char="•"/>
            </a:pPr>
            <a:endParaRPr lang="en-US">
              <a:latin typeface="Calibri" pitchFamily="34" charset="0"/>
            </a:endParaRPr>
          </a:p>
          <a:p>
            <a:pPr marL="914400" lvl="1" indent="-457200">
              <a:buSzPct val="100000"/>
              <a:buFont typeface="Arial" pitchFamily="34" charset="0"/>
              <a:buChar char="•"/>
            </a:pPr>
            <a:r>
              <a:rPr lang="en-US" sz="2200">
                <a:solidFill>
                  <a:srgbClr val="000000"/>
                </a:solidFill>
                <a:latin typeface="Calibri" pitchFamily="34" charset="0"/>
              </a:rPr>
              <a:t>For example, if you want to do some operation on user login, say sending an email to administrator on user logins into the site, then no need to change the code in user module.</a:t>
            </a:r>
            <a:endParaRPr lang="en-US">
              <a:latin typeface="Calibri" pitchFamily="34" charset="0"/>
            </a:endParaRPr>
          </a:p>
          <a:p>
            <a:pPr marL="342900" indent="-342900">
              <a:buSzPct val="100000"/>
              <a:buFont typeface="Arial" pitchFamily="34" charset="0"/>
              <a:buChar char="•"/>
            </a:pPr>
            <a:endParaRPr lang="en-US">
              <a:latin typeface="Calibri" pitchFamily="34" charset="0"/>
            </a:endParaRPr>
          </a:p>
          <a:p>
            <a:pPr marL="914400" lvl="1" indent="-457200">
              <a:buSzPct val="100000"/>
              <a:buFont typeface="Arial" pitchFamily="34" charset="0"/>
              <a:buChar char="•"/>
            </a:pPr>
            <a:r>
              <a:rPr lang="en-US" sz="2200">
                <a:solidFill>
                  <a:srgbClr val="000000"/>
                </a:solidFill>
                <a:latin typeface="Calibri" pitchFamily="34" charset="0"/>
              </a:rPr>
              <a:t>Implement  hook_user on your own module say “</a:t>
            </a:r>
            <a:r>
              <a:rPr lang="en-US" sz="2200" b="1">
                <a:solidFill>
                  <a:srgbClr val="000000"/>
                </a:solidFill>
                <a:latin typeface="Calibri" pitchFamily="34" charset="0"/>
              </a:rPr>
              <a:t>alert</a:t>
            </a:r>
            <a:r>
              <a:rPr lang="en-US" sz="2200">
                <a:solidFill>
                  <a:srgbClr val="000000"/>
                </a:solidFill>
                <a:latin typeface="Calibri" pitchFamily="34" charset="0"/>
              </a:rPr>
              <a:t>” by defining function in your module file called </a:t>
            </a:r>
            <a:r>
              <a:rPr lang="en-US" sz="2200" b="1">
                <a:solidFill>
                  <a:srgbClr val="000000"/>
                </a:solidFill>
                <a:latin typeface="Calibri" pitchFamily="34" charset="0"/>
              </a:rPr>
              <a:t>alert_user</a:t>
            </a:r>
            <a:r>
              <a:rPr lang="en-US" sz="2200">
                <a:solidFill>
                  <a:srgbClr val="000000"/>
                </a:solidFill>
                <a:latin typeface="Calibri" pitchFamily="34" charset="0"/>
              </a:rPr>
              <a:t> and write code to send an email to administrator here.</a:t>
            </a:r>
            <a:endParaRPr lang="en-US">
              <a:latin typeface="Calibri" pitchFamily="34" charset="0"/>
            </a:endParaRPr>
          </a:p>
        </p:txBody>
      </p:sp>
      <p:sp>
        <p:nvSpPr>
          <p:cNvPr id="6" name="Slide Number Placeholder 5"/>
          <p:cNvSpPr>
            <a:spLocks noGrp="1"/>
          </p:cNvSpPr>
          <p:nvPr>
            <p:ph type="sldNum" sz="quarter" idx="10"/>
          </p:nvPr>
        </p:nvSpPr>
        <p:spPr/>
        <p:txBody>
          <a:bodyPr/>
          <a:lstStyle/>
          <a:p>
            <a:fld id="{68BD1625-856A-4CC2-B69C-A705D8D37A0A}" type="slidenum">
              <a:rPr lang="en-US"/>
              <a:pPr/>
              <a:t>34</a:t>
            </a:fld>
            <a:endParaRPr lang="en-US"/>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CustomShape 1"/>
          <p:cNvSpPr>
            <a:spLocks noChangeArrowheads="1"/>
          </p:cNvSpPr>
          <p:nvPr/>
        </p:nvSpPr>
        <p:spPr bwMode="auto">
          <a:xfrm>
            <a:off x="838200" y="1143000"/>
            <a:ext cx="6400800" cy="1084263"/>
          </a:xfrm>
          <a:prstGeom prst="rect">
            <a:avLst/>
          </a:prstGeom>
          <a:noFill/>
          <a:ln w="9525">
            <a:noFill/>
            <a:miter lim="800000"/>
            <a:headEnd/>
            <a:tailEnd/>
          </a:ln>
        </p:spPr>
        <p:txBody>
          <a:bodyPr lIns="90000" tIns="45000" rIns="90000" bIns="45000"/>
          <a:lstStyle/>
          <a:p>
            <a:r>
              <a:rPr lang="en-US" sz="3200">
                <a:solidFill>
                  <a:srgbClr val="000099"/>
                </a:solidFill>
                <a:latin typeface="Calibri" pitchFamily="34" charset="0"/>
              </a:rPr>
              <a:t>Why should I care?</a:t>
            </a:r>
            <a:endParaRPr lang="en-US">
              <a:solidFill>
                <a:srgbClr val="000099"/>
              </a:solidFill>
              <a:latin typeface="Calibri" pitchFamily="34" charset="0"/>
            </a:endParaRPr>
          </a:p>
          <a:p>
            <a:endParaRPr lang="en-US">
              <a:latin typeface="Calibri" pitchFamily="34" charset="0"/>
            </a:endParaRPr>
          </a:p>
        </p:txBody>
      </p:sp>
      <p:sp>
        <p:nvSpPr>
          <p:cNvPr id="38917" name="CustomShape 2"/>
          <p:cNvSpPr>
            <a:spLocks noChangeArrowheads="1"/>
          </p:cNvSpPr>
          <p:nvPr/>
        </p:nvSpPr>
        <p:spPr bwMode="auto">
          <a:xfrm>
            <a:off x="790575" y="1752600"/>
            <a:ext cx="8048625" cy="4724400"/>
          </a:xfrm>
          <a:prstGeom prst="rect">
            <a:avLst/>
          </a:prstGeom>
          <a:noFill/>
          <a:ln w="9525">
            <a:noFill/>
            <a:miter lim="800000"/>
            <a:headEnd/>
            <a:tailEnd/>
          </a:ln>
        </p:spPr>
        <p:txBody>
          <a:bodyPr lIns="90000" tIns="45000" rIns="90000" bIns="45000"/>
          <a:lstStyle/>
          <a:p>
            <a:pPr marL="457200" indent="-457200">
              <a:buSzPct val="100000"/>
              <a:buFont typeface="Arial" pitchFamily="34" charset="0"/>
              <a:buChar char="•"/>
            </a:pPr>
            <a:r>
              <a:rPr lang="en-US" sz="2200">
                <a:solidFill>
                  <a:srgbClr val="000000"/>
                </a:solidFill>
                <a:latin typeface="Calibri" pitchFamily="34" charset="0"/>
              </a:rPr>
              <a:t>Modules Extends it’s functionality through hook system.</a:t>
            </a:r>
            <a:endParaRPr lang="en-US">
              <a:latin typeface="Calibri" pitchFamily="34" charset="0"/>
            </a:endParaRPr>
          </a:p>
          <a:p>
            <a:pPr marL="457200" indent="-457200">
              <a:buSzPct val="100000"/>
              <a:buFont typeface="Arial" pitchFamily="34" charset="0"/>
              <a:buChar char="•"/>
            </a:pPr>
            <a:endParaRPr lang="en-US">
              <a:latin typeface="Calibri" pitchFamily="34" charset="0"/>
            </a:endParaRPr>
          </a:p>
          <a:p>
            <a:pPr marL="457200" indent="-457200">
              <a:buSzPct val="100000"/>
              <a:buFont typeface="Arial" pitchFamily="34" charset="0"/>
              <a:buChar char="•"/>
            </a:pPr>
            <a:r>
              <a:rPr lang="en-US" sz="2200">
                <a:solidFill>
                  <a:srgbClr val="000000"/>
                </a:solidFill>
                <a:latin typeface="Calibri" pitchFamily="34" charset="0"/>
              </a:rPr>
              <a:t>One module communicates through other module through hooks.</a:t>
            </a:r>
            <a:endParaRPr lang="en-US">
              <a:latin typeface="Calibri" pitchFamily="34" charset="0"/>
            </a:endParaRPr>
          </a:p>
          <a:p>
            <a:pPr marL="457200" indent="-457200">
              <a:buSzPct val="100000"/>
              <a:buFont typeface="Arial" pitchFamily="34" charset="0"/>
              <a:buChar char="•"/>
            </a:pPr>
            <a:endParaRPr lang="en-US">
              <a:latin typeface="Calibri" pitchFamily="34" charset="0"/>
            </a:endParaRPr>
          </a:p>
          <a:p>
            <a:pPr marL="457200" indent="-457200">
              <a:buSzPct val="100000"/>
              <a:buFont typeface="Arial" pitchFamily="34" charset="0"/>
              <a:buChar char="•"/>
            </a:pPr>
            <a:r>
              <a:rPr lang="en-US" sz="2200">
                <a:solidFill>
                  <a:srgbClr val="000000"/>
                </a:solidFill>
                <a:latin typeface="Calibri" pitchFamily="34" charset="0"/>
              </a:rPr>
              <a:t>The Hooks API provides a common naming standard for hooks, allowing developers to implement them in custom modules without needing to engage in extensive programming. </a:t>
            </a:r>
            <a:endParaRPr lang="en-US">
              <a:latin typeface="Calibri" pitchFamily="34" charset="0"/>
            </a:endParaRPr>
          </a:p>
          <a:p>
            <a:pPr marL="457200" indent="-457200">
              <a:buSzPct val="100000"/>
              <a:buFont typeface="Arial" pitchFamily="34" charset="0"/>
              <a:buChar char="•"/>
            </a:pPr>
            <a:endParaRPr lang="en-US">
              <a:latin typeface="Calibri" pitchFamily="34" charset="0"/>
            </a:endParaRPr>
          </a:p>
          <a:p>
            <a:pPr marL="457200" indent="-457200">
              <a:buSzPct val="100000"/>
              <a:buFont typeface="Arial" pitchFamily="34" charset="0"/>
              <a:buChar char="•"/>
            </a:pPr>
            <a:r>
              <a:rPr lang="en-US" sz="2200">
                <a:solidFill>
                  <a:srgbClr val="000000"/>
                </a:solidFill>
                <a:latin typeface="Calibri" pitchFamily="34" charset="0"/>
              </a:rPr>
              <a:t>The Hooks API allows developers to create their own hooks that other modules can access, that leverage the same techniques used in core Drupal. </a:t>
            </a:r>
            <a:endParaRPr lang="en-US">
              <a:latin typeface="Calibri" pitchFamily="34" charset="0"/>
            </a:endParaRPr>
          </a:p>
          <a:p>
            <a:pPr marL="457200" indent="-457200">
              <a:buSzPct val="100000"/>
              <a:buFont typeface="Arial" pitchFamily="34" charset="0"/>
              <a:buChar char="•"/>
            </a:pPr>
            <a:endParaRPr lang="en-US">
              <a:latin typeface="Calibri" pitchFamily="34" charset="0"/>
            </a:endParaRPr>
          </a:p>
          <a:p>
            <a:pPr marL="457200" indent="-457200">
              <a:buSzPct val="100000"/>
              <a:buFont typeface="Arial" pitchFamily="34" charset="0"/>
              <a:buChar char="•"/>
            </a:pPr>
            <a:r>
              <a:rPr lang="en-US" sz="2200">
                <a:solidFill>
                  <a:srgbClr val="000000"/>
                </a:solidFill>
                <a:latin typeface="Calibri" pitchFamily="34" charset="0"/>
              </a:rPr>
              <a:t>Many hooks are state aware, and operate differently depending on what Drupal is actually doing when the hook is triggered.</a:t>
            </a:r>
            <a:endParaRPr lang="en-US">
              <a:latin typeface="Calibri" pitchFamily="34" charset="0"/>
            </a:endParaRPr>
          </a:p>
        </p:txBody>
      </p:sp>
      <p:sp>
        <p:nvSpPr>
          <p:cNvPr id="6" name="Slide Number Placeholder 5"/>
          <p:cNvSpPr>
            <a:spLocks noGrp="1"/>
          </p:cNvSpPr>
          <p:nvPr>
            <p:ph type="sldNum" sz="quarter" idx="10"/>
          </p:nvPr>
        </p:nvSpPr>
        <p:spPr/>
        <p:txBody>
          <a:bodyPr/>
          <a:lstStyle/>
          <a:p>
            <a:fld id="{BC904A88-F506-46D2-86CD-649A87E5EF48}" type="slidenum">
              <a:rPr lang="en-US"/>
              <a:pPr/>
              <a:t>35</a:t>
            </a:fld>
            <a:endParaRPr lang="en-US"/>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CustomShape 1"/>
          <p:cNvSpPr>
            <a:spLocks noChangeArrowheads="1"/>
          </p:cNvSpPr>
          <p:nvPr/>
        </p:nvSpPr>
        <p:spPr bwMode="auto">
          <a:xfrm>
            <a:off x="762000" y="1143000"/>
            <a:ext cx="6572250" cy="563563"/>
          </a:xfrm>
          <a:prstGeom prst="rect">
            <a:avLst/>
          </a:prstGeom>
          <a:noFill/>
          <a:ln w="9525">
            <a:noFill/>
            <a:miter lim="800000"/>
            <a:headEnd/>
            <a:tailEnd/>
          </a:ln>
        </p:spPr>
        <p:txBody>
          <a:bodyPr lIns="90000" tIns="45000" rIns="90000" bIns="45000"/>
          <a:lstStyle/>
          <a:p>
            <a:r>
              <a:rPr lang="en-US" sz="3200">
                <a:solidFill>
                  <a:srgbClr val="000099"/>
                </a:solidFill>
                <a:latin typeface="Calibri" pitchFamily="34" charset="0"/>
              </a:rPr>
              <a:t>Our First Coding Task</a:t>
            </a:r>
            <a:endParaRPr lang="en-US">
              <a:solidFill>
                <a:srgbClr val="000099"/>
              </a:solidFill>
            </a:endParaRPr>
          </a:p>
        </p:txBody>
      </p:sp>
      <p:sp>
        <p:nvSpPr>
          <p:cNvPr id="39939" name="CustomShape 2"/>
          <p:cNvSpPr>
            <a:spLocks noChangeArrowheads="1"/>
          </p:cNvSpPr>
          <p:nvPr/>
        </p:nvSpPr>
        <p:spPr bwMode="auto">
          <a:xfrm>
            <a:off x="714375" y="1828800"/>
            <a:ext cx="8201025" cy="1065213"/>
          </a:xfrm>
          <a:prstGeom prst="rect">
            <a:avLst/>
          </a:prstGeom>
          <a:noFill/>
          <a:ln w="9525">
            <a:noFill/>
            <a:miter lim="800000"/>
            <a:headEnd/>
            <a:tailEnd/>
          </a:ln>
        </p:spPr>
        <p:txBody>
          <a:bodyPr lIns="90000" tIns="45000" rIns="90000" bIns="45000"/>
          <a:lstStyle/>
          <a:p>
            <a:r>
              <a:rPr lang="en-US" sz="2200">
                <a:solidFill>
                  <a:srgbClr val="000000"/>
                </a:solidFill>
                <a:latin typeface="Calibri" pitchFamily="34" charset="0"/>
              </a:rPr>
              <a:t>1. Creating a simple administrator settings page using hook_menu.</a:t>
            </a:r>
            <a:endParaRPr lang="en-US"/>
          </a:p>
          <a:p>
            <a:endParaRPr lang="en-US"/>
          </a:p>
        </p:txBody>
      </p:sp>
      <p:sp>
        <p:nvSpPr>
          <p:cNvPr id="39942" name="CustomShape 3"/>
          <p:cNvSpPr>
            <a:spLocks noChangeArrowheads="1"/>
          </p:cNvSpPr>
          <p:nvPr/>
        </p:nvSpPr>
        <p:spPr bwMode="auto">
          <a:xfrm>
            <a:off x="762000" y="2438400"/>
            <a:ext cx="7572375" cy="3581400"/>
          </a:xfrm>
          <a:prstGeom prst="rect">
            <a:avLst/>
          </a:prstGeom>
          <a:noFill/>
          <a:ln w="9525">
            <a:noFill/>
            <a:miter lim="800000"/>
            <a:headEnd/>
            <a:tailEnd/>
          </a:ln>
        </p:spPr>
        <p:txBody>
          <a:bodyPr lIns="90000" tIns="45000" rIns="90000" bIns="45000"/>
          <a:lstStyle/>
          <a:p>
            <a:pPr marL="457200" indent="-457200">
              <a:buSzPct val="100000"/>
              <a:buFont typeface="Arial" pitchFamily="34" charset="0"/>
              <a:buChar char="•"/>
            </a:pPr>
            <a:r>
              <a:rPr lang="en-US" sz="2200">
                <a:solidFill>
                  <a:srgbClr val="000000"/>
                </a:solidFill>
                <a:latin typeface="Calibri" pitchFamily="34" charset="0"/>
              </a:rPr>
              <a:t> Path of our administration page is admin/settings/tweetscope</a:t>
            </a:r>
            <a:endParaRPr lang="en-US"/>
          </a:p>
          <a:p>
            <a:pPr marL="457200" indent="-457200">
              <a:buSzPct val="100000"/>
              <a:buFont typeface="Arial" pitchFamily="34" charset="0"/>
              <a:buChar char="•"/>
            </a:pPr>
            <a:endParaRPr lang="en-US"/>
          </a:p>
          <a:p>
            <a:pPr marL="457200" indent="-457200">
              <a:buSzPct val="100000"/>
              <a:buFont typeface="Arial" pitchFamily="34" charset="0"/>
              <a:buChar char="•"/>
            </a:pPr>
            <a:r>
              <a:rPr lang="en-US" sz="2200">
                <a:solidFill>
                  <a:srgbClr val="000000"/>
                </a:solidFill>
                <a:latin typeface="Calibri" pitchFamily="34" charset="0"/>
              </a:rPr>
              <a:t> Title of the pages is Tweetscope administrator settings.</a:t>
            </a:r>
            <a:endParaRPr lang="en-US"/>
          </a:p>
          <a:p>
            <a:pPr marL="457200" indent="-457200">
              <a:buSzPct val="100000"/>
              <a:buFont typeface="Arial" pitchFamily="34" charset="0"/>
              <a:buChar char="•"/>
            </a:pPr>
            <a:endParaRPr lang="en-US"/>
          </a:p>
          <a:p>
            <a:pPr marL="457200" indent="-457200">
              <a:buSzPct val="100000"/>
              <a:buFont typeface="Arial" pitchFamily="34" charset="0"/>
              <a:buChar char="•"/>
            </a:pPr>
            <a:r>
              <a:rPr lang="en-US" sz="2200">
                <a:solidFill>
                  <a:srgbClr val="000000"/>
                </a:solidFill>
                <a:latin typeface="Calibri" pitchFamily="34" charset="0"/>
              </a:rPr>
              <a:t> This page should display settings form to configure the nodes that can able to display tweets related to that node.</a:t>
            </a:r>
            <a:endParaRPr lang="en-US"/>
          </a:p>
          <a:p>
            <a:pPr marL="457200" indent="-457200">
              <a:buSzPct val="100000"/>
              <a:buFont typeface="Arial" pitchFamily="34" charset="0"/>
              <a:buChar char="•"/>
            </a:pPr>
            <a:endParaRPr lang="en-US"/>
          </a:p>
          <a:p>
            <a:pPr marL="457200" indent="-457200">
              <a:buSzPct val="100000"/>
              <a:buFont typeface="Arial" pitchFamily="34" charset="0"/>
              <a:buChar char="•"/>
            </a:pPr>
            <a:r>
              <a:rPr lang="en-US" sz="2200">
                <a:solidFill>
                  <a:srgbClr val="000000"/>
                </a:solidFill>
                <a:latin typeface="Calibri" pitchFamily="34" charset="0"/>
              </a:rPr>
              <a:t>We need to restrict access to this page only for specific roles of users by creating permissions.</a:t>
            </a:r>
            <a:endParaRPr lang="en-US"/>
          </a:p>
          <a:p>
            <a:pPr marL="457200" indent="-457200"/>
            <a:endParaRPr lang="en-US"/>
          </a:p>
          <a:p>
            <a:pPr marL="457200" indent="-457200"/>
            <a:endParaRPr lang="en-US"/>
          </a:p>
        </p:txBody>
      </p:sp>
      <p:sp>
        <p:nvSpPr>
          <p:cNvPr id="7" name="Slide Number Placeholder 6"/>
          <p:cNvSpPr>
            <a:spLocks noGrp="1"/>
          </p:cNvSpPr>
          <p:nvPr>
            <p:ph type="sldNum" sz="quarter" idx="10"/>
          </p:nvPr>
        </p:nvSpPr>
        <p:spPr/>
        <p:txBody>
          <a:bodyPr/>
          <a:lstStyle/>
          <a:p>
            <a:fld id="{96DD54D2-4315-42F4-B903-47F65497E2E8}" type="slidenum">
              <a:rPr lang="en-US"/>
              <a:pPr/>
              <a:t>36</a:t>
            </a:fld>
            <a:endParaRPr lang="en-US"/>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0"/>
          </p:nvPr>
        </p:nvSpPr>
        <p:spPr/>
        <p:txBody>
          <a:bodyPr/>
          <a:lstStyle/>
          <a:p>
            <a:fld id="{83E473CD-F205-4199-8D23-4A4729E9B916}" type="slidenum">
              <a:rPr lang="en-US"/>
              <a:pPr/>
              <a:t>37</a:t>
            </a:fld>
            <a:endParaRPr lang="en-US"/>
          </a:p>
        </p:txBody>
      </p:sp>
      <p:sp>
        <p:nvSpPr>
          <p:cNvPr id="40963" name="TextShape 1"/>
          <p:cNvSpPr txBox="1">
            <a:spLocks noChangeArrowheads="1"/>
          </p:cNvSpPr>
          <p:nvPr/>
        </p:nvSpPr>
        <p:spPr bwMode="auto">
          <a:xfrm>
            <a:off x="381000" y="1905000"/>
            <a:ext cx="8001000" cy="2700338"/>
          </a:xfrm>
          <a:prstGeom prst="rect">
            <a:avLst/>
          </a:prstGeom>
          <a:noFill/>
          <a:ln w="9525">
            <a:noFill/>
            <a:miter lim="800000"/>
            <a:headEnd/>
            <a:tailEnd/>
          </a:ln>
        </p:spPr>
        <p:txBody>
          <a:bodyPr lIns="90000" tIns="45000" rIns="90000" bIns="45000"/>
          <a:lstStyle/>
          <a:p>
            <a:pPr algn="ctr"/>
            <a:r>
              <a:rPr lang="en-US" sz="4400">
                <a:solidFill>
                  <a:srgbClr val="000000"/>
                </a:solidFill>
                <a:latin typeface="Calibri" pitchFamily="34" charset="0"/>
              </a:rPr>
              <a:t>7. hook_menu
</a:t>
            </a:r>
            <a:r>
              <a:rPr lang="en-US" sz="4400">
                <a:solidFill>
                  <a:srgbClr val="948A54"/>
                </a:solidFill>
                <a:latin typeface="Calibri" pitchFamily="34" charset="0"/>
              </a:rPr>
              <a:t> “The drupal page request handler” </a:t>
            </a:r>
            <a:r>
              <a:rPr lang="en-US" sz="4400">
                <a:solidFill>
                  <a:srgbClr val="000000"/>
                </a:solidFill>
                <a:latin typeface="Calibri" pitchFamily="34" charset="0"/>
              </a:rPr>
              <a:t>
</a:t>
            </a:r>
            <a:endParaRPr lang="en-US"/>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TextShape 1"/>
          <p:cNvSpPr txBox="1">
            <a:spLocks noChangeArrowheads="1"/>
          </p:cNvSpPr>
          <p:nvPr/>
        </p:nvSpPr>
        <p:spPr bwMode="auto">
          <a:xfrm>
            <a:off x="-2057400" y="1203325"/>
            <a:ext cx="7772400" cy="1235075"/>
          </a:xfrm>
          <a:prstGeom prst="rect">
            <a:avLst/>
          </a:prstGeom>
          <a:noFill/>
          <a:ln w="9525">
            <a:noFill/>
            <a:miter lim="800000"/>
            <a:headEnd/>
            <a:tailEnd/>
          </a:ln>
        </p:spPr>
        <p:txBody>
          <a:bodyPr lIns="90000" tIns="45000" rIns="90000" bIns="45000"/>
          <a:lstStyle/>
          <a:p>
            <a:pPr algn="ctr"/>
            <a:r>
              <a:rPr lang="en-US" sz="3200">
                <a:solidFill>
                  <a:srgbClr val="000099"/>
                </a:solidFill>
                <a:latin typeface="Calibri" pitchFamily="34" charset="0"/>
              </a:rPr>
              <a:t>hook_menu</a:t>
            </a:r>
            <a:r>
              <a:rPr lang="en-US" sz="3200">
                <a:solidFill>
                  <a:srgbClr val="31859C"/>
                </a:solidFill>
                <a:latin typeface="Calibri" pitchFamily="34" charset="0"/>
              </a:rPr>
              <a:t>
</a:t>
            </a:r>
            <a:endParaRPr lang="en-US">
              <a:latin typeface="Calibri" pitchFamily="34" charset="0"/>
            </a:endParaRPr>
          </a:p>
        </p:txBody>
      </p:sp>
      <p:sp>
        <p:nvSpPr>
          <p:cNvPr id="40965" name="CustomShape 2"/>
          <p:cNvSpPr>
            <a:spLocks noChangeArrowheads="1"/>
          </p:cNvSpPr>
          <p:nvPr/>
        </p:nvSpPr>
        <p:spPr bwMode="auto">
          <a:xfrm>
            <a:off x="304800" y="1905000"/>
            <a:ext cx="8077200" cy="3733800"/>
          </a:xfrm>
          <a:prstGeom prst="rect">
            <a:avLst/>
          </a:prstGeom>
          <a:noFill/>
          <a:ln w="9525">
            <a:noFill/>
            <a:miter lim="800000"/>
            <a:headEnd/>
            <a:tailEnd/>
          </a:ln>
        </p:spPr>
        <p:txBody>
          <a:bodyPr lIns="90000" tIns="45000" rIns="90000" bIns="45000"/>
          <a:lstStyle/>
          <a:p>
            <a:pPr marL="914400" lvl="1" indent="-457200">
              <a:buSzPct val="100000"/>
              <a:buFont typeface="Arial" pitchFamily="34" charset="0"/>
              <a:buChar char="•"/>
            </a:pPr>
            <a:r>
              <a:rPr lang="en-US" sz="2200">
                <a:solidFill>
                  <a:srgbClr val="000000"/>
                </a:solidFill>
                <a:latin typeface="Calibri" pitchFamily="34" charset="0"/>
              </a:rPr>
              <a:t>hook_menu defines menu items and page callbacks.</a:t>
            </a:r>
            <a:endParaRPr lang="en-US">
              <a:latin typeface="Calibri" pitchFamily="34" charset="0"/>
            </a:endParaRPr>
          </a:p>
          <a:p>
            <a:pPr marL="342900" indent="-342900">
              <a:buSzPct val="100000"/>
              <a:buFont typeface="Arial" pitchFamily="34" charset="0"/>
              <a:buChar char="•"/>
            </a:pPr>
            <a:endParaRPr lang="en-US">
              <a:latin typeface="Calibri" pitchFamily="34" charset="0"/>
            </a:endParaRPr>
          </a:p>
          <a:p>
            <a:pPr marL="914400" lvl="1" indent="-457200">
              <a:buSzPct val="100000"/>
              <a:buFont typeface="Arial" pitchFamily="34" charset="0"/>
              <a:buChar char="•"/>
            </a:pPr>
            <a:r>
              <a:rPr lang="en-US" sz="2200">
                <a:solidFill>
                  <a:srgbClr val="000000"/>
                </a:solidFill>
                <a:latin typeface="Calibri" pitchFamily="34" charset="0"/>
              </a:rPr>
              <a:t>This hook enables modules to register paths, which determines whose requests are to be handled. Depending on the type of registration requested by each path, a link is placed in the the navigation block and/or an item appears in the menu administration page.</a:t>
            </a:r>
            <a:endParaRPr lang="en-US">
              <a:latin typeface="Calibri" pitchFamily="34" charset="0"/>
            </a:endParaRPr>
          </a:p>
          <a:p>
            <a:pPr marL="342900" indent="-342900">
              <a:buSzPct val="100000"/>
              <a:buFont typeface="Arial" pitchFamily="34" charset="0"/>
              <a:buChar char="•"/>
            </a:pPr>
            <a:endParaRPr lang="en-US">
              <a:latin typeface="Calibri" pitchFamily="34" charset="0"/>
            </a:endParaRPr>
          </a:p>
          <a:p>
            <a:pPr marL="914400" lvl="1" indent="-457200">
              <a:buSzPct val="100000"/>
              <a:buFont typeface="Arial" pitchFamily="34" charset="0"/>
              <a:buChar char="•"/>
            </a:pPr>
            <a:r>
              <a:rPr lang="en-US" sz="2200">
                <a:solidFill>
                  <a:srgbClr val="000000"/>
                </a:solidFill>
                <a:latin typeface="Calibri" pitchFamily="34" charset="0"/>
              </a:rPr>
              <a:t>You can check more about this hook at </a:t>
            </a:r>
            <a:r>
              <a:rPr lang="en-US" sz="2200">
                <a:solidFill>
                  <a:srgbClr val="000000"/>
                </a:solidFill>
                <a:latin typeface="Calibri" pitchFamily="34" charset="0"/>
                <a:hlinkClick r:id="rId3"/>
              </a:rPr>
              <a:t>http://api.drupal.org/api/function/hook_menu</a:t>
            </a:r>
            <a:endParaRPr lang="en-US">
              <a:latin typeface="Calibri" pitchFamily="34" charset="0"/>
            </a:endParaRPr>
          </a:p>
          <a:p>
            <a:pPr marL="342900" indent="-342900"/>
            <a:endParaRPr lang="en-US">
              <a:latin typeface="Calibri" pitchFamily="34" charset="0"/>
            </a:endParaRPr>
          </a:p>
          <a:p>
            <a:pPr marL="342900" indent="-342900"/>
            <a:endParaRPr lang="en-US">
              <a:latin typeface="Calibri" pitchFamily="34" charset="0"/>
            </a:endParaRPr>
          </a:p>
          <a:p>
            <a:pPr marL="342900" indent="-342900"/>
            <a:endParaRPr lang="en-US">
              <a:latin typeface="Calibri" pitchFamily="34" charset="0"/>
            </a:endParaRPr>
          </a:p>
          <a:p>
            <a:pPr marL="342900" indent="-342900"/>
            <a:endParaRPr lang="en-US">
              <a:latin typeface="Calibri" pitchFamily="34" charset="0"/>
            </a:endParaRPr>
          </a:p>
          <a:p>
            <a:pPr marL="342900" indent="-342900"/>
            <a:endParaRPr lang="en-US">
              <a:latin typeface="Calibri" pitchFamily="34" charset="0"/>
            </a:endParaRPr>
          </a:p>
          <a:p>
            <a:pPr marL="342900" indent="-342900"/>
            <a:endParaRPr lang="en-US">
              <a:latin typeface="Calibri" pitchFamily="34" charset="0"/>
            </a:endParaRPr>
          </a:p>
        </p:txBody>
      </p:sp>
      <p:sp>
        <p:nvSpPr>
          <p:cNvPr id="6" name="Slide Number Placeholder 5"/>
          <p:cNvSpPr>
            <a:spLocks noGrp="1"/>
          </p:cNvSpPr>
          <p:nvPr>
            <p:ph type="sldNum" sz="quarter" idx="10"/>
          </p:nvPr>
        </p:nvSpPr>
        <p:spPr/>
        <p:txBody>
          <a:bodyPr/>
          <a:lstStyle/>
          <a:p>
            <a:fld id="{5B86EF9F-2DE5-4F6C-A54A-903CA8039429}" type="slidenum">
              <a:rPr lang="en-US"/>
              <a:pPr/>
              <a:t>38</a:t>
            </a:fld>
            <a:endParaRPr lang="en-US"/>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CustomShape 1"/>
          <p:cNvSpPr>
            <a:spLocks noChangeArrowheads="1"/>
          </p:cNvSpPr>
          <p:nvPr/>
        </p:nvSpPr>
        <p:spPr bwMode="auto">
          <a:xfrm>
            <a:off x="-838200" y="1187450"/>
            <a:ext cx="6748463" cy="565150"/>
          </a:xfrm>
          <a:prstGeom prst="rect">
            <a:avLst/>
          </a:prstGeom>
          <a:noFill/>
          <a:ln w="9525">
            <a:noFill/>
            <a:miter lim="800000"/>
            <a:headEnd/>
            <a:tailEnd/>
          </a:ln>
        </p:spPr>
        <p:txBody>
          <a:bodyPr lIns="90000" tIns="45000" rIns="90000" bIns="45000" anchor="ctr"/>
          <a:lstStyle/>
          <a:p>
            <a:pPr algn="ctr"/>
            <a:r>
              <a:rPr lang="en-US" sz="3200">
                <a:solidFill>
                  <a:srgbClr val="000099"/>
                </a:solidFill>
                <a:latin typeface="Calibri" pitchFamily="34" charset="0"/>
              </a:rPr>
              <a:t>tweetscope_menu()</a:t>
            </a:r>
            <a:endParaRPr lang="en-US">
              <a:solidFill>
                <a:srgbClr val="000099"/>
              </a:solidFill>
              <a:latin typeface="Calibri" pitchFamily="34" charset="0"/>
            </a:endParaRPr>
          </a:p>
        </p:txBody>
      </p:sp>
      <p:sp>
        <p:nvSpPr>
          <p:cNvPr id="43011" name="CustomShape 2"/>
          <p:cNvSpPr>
            <a:spLocks noChangeArrowheads="1"/>
          </p:cNvSpPr>
          <p:nvPr/>
        </p:nvSpPr>
        <p:spPr bwMode="auto">
          <a:xfrm>
            <a:off x="762000" y="1981200"/>
            <a:ext cx="8286750" cy="3986213"/>
          </a:xfrm>
          <a:prstGeom prst="rect">
            <a:avLst/>
          </a:prstGeom>
          <a:noFill/>
          <a:ln w="9525">
            <a:noFill/>
            <a:miter lim="800000"/>
            <a:headEnd/>
            <a:tailEnd/>
          </a:ln>
        </p:spPr>
        <p:txBody>
          <a:bodyPr lIns="90000" tIns="45000" rIns="90000" bIns="45000"/>
          <a:lstStyle/>
          <a:p>
            <a:r>
              <a:rPr lang="en-US" sz="2200">
                <a:solidFill>
                  <a:srgbClr val="000000"/>
                </a:solidFill>
                <a:latin typeface="Calibri" pitchFamily="34" charset="0"/>
              </a:rPr>
              <a:t>function tweetscope_menu() {</a:t>
            </a:r>
            <a:endParaRPr lang="en-US">
              <a:latin typeface="Calibri" pitchFamily="34" charset="0"/>
            </a:endParaRPr>
          </a:p>
          <a:p>
            <a:r>
              <a:rPr lang="en-US" sz="2200">
                <a:solidFill>
                  <a:srgbClr val="000000"/>
                </a:solidFill>
                <a:latin typeface="Calibri" pitchFamily="34" charset="0"/>
              </a:rPr>
              <a:t>  $items = array();  </a:t>
            </a:r>
            <a:endParaRPr lang="en-US">
              <a:latin typeface="Calibri" pitchFamily="34" charset="0"/>
            </a:endParaRPr>
          </a:p>
          <a:p>
            <a:r>
              <a:rPr lang="en-US" sz="2200">
                <a:solidFill>
                  <a:srgbClr val="000000"/>
                </a:solidFill>
                <a:latin typeface="Calibri" pitchFamily="34" charset="0"/>
              </a:rPr>
              <a:t>  $items['admin/settings/tweetscope'] = array(</a:t>
            </a:r>
            <a:endParaRPr lang="en-US">
              <a:latin typeface="Calibri" pitchFamily="34" charset="0"/>
            </a:endParaRPr>
          </a:p>
          <a:p>
            <a:r>
              <a:rPr lang="en-US" sz="2200">
                <a:solidFill>
                  <a:srgbClr val="000000"/>
                </a:solidFill>
                <a:latin typeface="Calibri" pitchFamily="34" charset="0"/>
              </a:rPr>
              <a:t>    'title' =&gt; 'Tweetscope Settings',</a:t>
            </a:r>
            <a:endParaRPr lang="en-US">
              <a:latin typeface="Calibri" pitchFamily="34" charset="0"/>
            </a:endParaRPr>
          </a:p>
          <a:p>
            <a:r>
              <a:rPr lang="en-US" sz="2200">
                <a:solidFill>
                  <a:srgbClr val="000000"/>
                </a:solidFill>
                <a:latin typeface="Calibri" pitchFamily="34" charset="0"/>
              </a:rPr>
              <a:t>    'description' =&gt; 'Contains settings for my module',</a:t>
            </a:r>
            <a:endParaRPr lang="en-US">
              <a:latin typeface="Calibri" pitchFamily="34" charset="0"/>
            </a:endParaRPr>
          </a:p>
          <a:p>
            <a:r>
              <a:rPr lang="en-US" sz="2200">
                <a:solidFill>
                  <a:srgbClr val="000000"/>
                </a:solidFill>
                <a:latin typeface="Calibri" pitchFamily="34" charset="0"/>
              </a:rPr>
              <a:t>    'page callback' =&gt; 'drupal_get_form',</a:t>
            </a:r>
            <a:endParaRPr lang="en-US">
              <a:latin typeface="Calibri" pitchFamily="34" charset="0"/>
            </a:endParaRPr>
          </a:p>
          <a:p>
            <a:r>
              <a:rPr lang="en-US" sz="2200">
                <a:solidFill>
                  <a:srgbClr val="000000"/>
                </a:solidFill>
                <a:latin typeface="Calibri" pitchFamily="34" charset="0"/>
              </a:rPr>
              <a:t>    'page arguments' =&gt; array('tweetscope_form'),</a:t>
            </a:r>
            <a:endParaRPr lang="en-US">
              <a:latin typeface="Calibri" pitchFamily="34" charset="0"/>
            </a:endParaRPr>
          </a:p>
          <a:p>
            <a:r>
              <a:rPr lang="en-US" sz="2200">
                <a:solidFill>
                  <a:srgbClr val="000000"/>
                </a:solidFill>
                <a:latin typeface="Calibri" pitchFamily="34" charset="0"/>
              </a:rPr>
              <a:t>    'access callback' =&gt; 'user_access',</a:t>
            </a:r>
            <a:endParaRPr lang="en-US">
              <a:latin typeface="Calibri" pitchFamily="34" charset="0"/>
            </a:endParaRPr>
          </a:p>
          <a:p>
            <a:r>
              <a:rPr lang="en-US" sz="2200">
                <a:solidFill>
                  <a:srgbClr val="000000"/>
                </a:solidFill>
                <a:latin typeface="Calibri" pitchFamily="34" charset="0"/>
              </a:rPr>
              <a:t>    'access arguments' =&gt; array('administer tweetscope')</a:t>
            </a:r>
            <a:endParaRPr lang="en-US">
              <a:latin typeface="Calibri" pitchFamily="34" charset="0"/>
            </a:endParaRPr>
          </a:p>
          <a:p>
            <a:r>
              <a:rPr lang="en-US" sz="2200">
                <a:solidFill>
                  <a:srgbClr val="000000"/>
                </a:solidFill>
                <a:latin typeface="Calibri" pitchFamily="34" charset="0"/>
              </a:rPr>
              <a:t>  );</a:t>
            </a:r>
            <a:endParaRPr lang="en-US">
              <a:latin typeface="Calibri" pitchFamily="34" charset="0"/>
            </a:endParaRPr>
          </a:p>
          <a:p>
            <a:r>
              <a:rPr lang="en-US" sz="2200">
                <a:solidFill>
                  <a:srgbClr val="000000"/>
                </a:solidFill>
                <a:latin typeface="Calibri" pitchFamily="34" charset="0"/>
              </a:rPr>
              <a:t>  return $items;</a:t>
            </a:r>
            <a:endParaRPr lang="en-US">
              <a:latin typeface="Calibri" pitchFamily="34" charset="0"/>
            </a:endParaRPr>
          </a:p>
          <a:p>
            <a:r>
              <a:rPr lang="en-US" sz="2200">
                <a:solidFill>
                  <a:srgbClr val="000000"/>
                </a:solidFill>
                <a:latin typeface="Calibri" pitchFamily="34" charset="0"/>
              </a:rPr>
              <a:t>}</a:t>
            </a:r>
            <a:endParaRPr lang="en-US">
              <a:latin typeface="Calibri" pitchFamily="34" charset="0"/>
            </a:endParaRPr>
          </a:p>
        </p:txBody>
      </p:sp>
      <p:sp>
        <p:nvSpPr>
          <p:cNvPr id="6" name="Slide Number Placeholder 5"/>
          <p:cNvSpPr>
            <a:spLocks noGrp="1"/>
          </p:cNvSpPr>
          <p:nvPr>
            <p:ph type="sldNum" sz="quarter" idx="10"/>
          </p:nvPr>
        </p:nvSpPr>
        <p:spPr/>
        <p:txBody>
          <a:bodyPr/>
          <a:lstStyle/>
          <a:p>
            <a:fld id="{7DB5FFB7-657A-4621-8749-7A21C96F820C}" type="slidenum">
              <a:rPr lang="en-US"/>
              <a:pPr/>
              <a:t>39</a:t>
            </a:fld>
            <a:endParaRPr lang="en-US"/>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Line 1"/>
          <p:cNvSpPr>
            <a:spLocks noChangeShapeType="1"/>
          </p:cNvSpPr>
          <p:nvPr/>
        </p:nvSpPr>
        <p:spPr bwMode="auto">
          <a:xfrm>
            <a:off x="2360613" y="5029200"/>
            <a:ext cx="6019800" cy="1588"/>
          </a:xfrm>
          <a:prstGeom prst="line">
            <a:avLst/>
          </a:prstGeom>
          <a:noFill/>
          <a:ln w="9360">
            <a:solidFill>
              <a:srgbClr val="4A7EBB"/>
            </a:solidFill>
            <a:round/>
            <a:headEnd/>
            <a:tailEnd/>
          </a:ln>
        </p:spPr>
        <p:txBody>
          <a:bodyPr/>
          <a:lstStyle/>
          <a:p>
            <a:endParaRPr lang="en-US"/>
          </a:p>
        </p:txBody>
      </p:sp>
      <p:sp>
        <p:nvSpPr>
          <p:cNvPr id="7171" name="Line 2"/>
          <p:cNvSpPr>
            <a:spLocks noChangeShapeType="1"/>
          </p:cNvSpPr>
          <p:nvPr/>
        </p:nvSpPr>
        <p:spPr bwMode="auto">
          <a:xfrm>
            <a:off x="2360613" y="5942013"/>
            <a:ext cx="6019800" cy="1587"/>
          </a:xfrm>
          <a:prstGeom prst="line">
            <a:avLst/>
          </a:prstGeom>
          <a:noFill/>
          <a:ln w="9360">
            <a:solidFill>
              <a:srgbClr val="4A7EBB"/>
            </a:solidFill>
            <a:round/>
            <a:headEnd/>
            <a:tailEnd/>
          </a:ln>
        </p:spPr>
        <p:txBody>
          <a:bodyPr/>
          <a:lstStyle/>
          <a:p>
            <a:endParaRPr lang="en-US"/>
          </a:p>
        </p:txBody>
      </p:sp>
      <p:sp>
        <p:nvSpPr>
          <p:cNvPr id="7172" name="Line 3"/>
          <p:cNvSpPr>
            <a:spLocks noChangeShapeType="1"/>
          </p:cNvSpPr>
          <p:nvPr/>
        </p:nvSpPr>
        <p:spPr bwMode="auto">
          <a:xfrm flipH="1">
            <a:off x="2360613" y="5029200"/>
            <a:ext cx="1587" cy="914400"/>
          </a:xfrm>
          <a:prstGeom prst="line">
            <a:avLst/>
          </a:prstGeom>
          <a:noFill/>
          <a:ln w="9360">
            <a:solidFill>
              <a:srgbClr val="4A7EBB"/>
            </a:solidFill>
            <a:round/>
            <a:headEnd/>
            <a:tailEnd/>
          </a:ln>
        </p:spPr>
        <p:txBody>
          <a:bodyPr/>
          <a:lstStyle/>
          <a:p>
            <a:endParaRPr lang="en-US"/>
          </a:p>
        </p:txBody>
      </p:sp>
      <p:sp>
        <p:nvSpPr>
          <p:cNvPr id="7173" name="Line 4"/>
          <p:cNvSpPr>
            <a:spLocks noChangeShapeType="1"/>
          </p:cNvSpPr>
          <p:nvPr/>
        </p:nvSpPr>
        <p:spPr bwMode="auto">
          <a:xfrm flipH="1">
            <a:off x="8380413" y="5029200"/>
            <a:ext cx="1587" cy="914400"/>
          </a:xfrm>
          <a:prstGeom prst="line">
            <a:avLst/>
          </a:prstGeom>
          <a:noFill/>
          <a:ln w="9360">
            <a:solidFill>
              <a:srgbClr val="4A7EBB"/>
            </a:solidFill>
            <a:round/>
            <a:headEnd/>
            <a:tailEnd/>
          </a:ln>
        </p:spPr>
        <p:txBody>
          <a:bodyPr/>
          <a:lstStyle/>
          <a:p>
            <a:endParaRPr lang="en-US"/>
          </a:p>
        </p:txBody>
      </p:sp>
      <p:sp>
        <p:nvSpPr>
          <p:cNvPr id="7174" name="CustomShape 5"/>
          <p:cNvSpPr>
            <a:spLocks noChangeArrowheads="1"/>
          </p:cNvSpPr>
          <p:nvPr/>
        </p:nvSpPr>
        <p:spPr bwMode="auto">
          <a:xfrm>
            <a:off x="609600" y="5105400"/>
            <a:ext cx="1447800" cy="885825"/>
          </a:xfrm>
          <a:prstGeom prst="rect">
            <a:avLst/>
          </a:prstGeom>
          <a:noFill/>
          <a:ln w="9525">
            <a:noFill/>
            <a:miter lim="800000"/>
            <a:headEnd/>
            <a:tailEnd/>
          </a:ln>
        </p:spPr>
        <p:txBody>
          <a:bodyPr lIns="90000" tIns="45000" rIns="90000" bIns="45000"/>
          <a:lstStyle/>
          <a:p>
            <a:r>
              <a:rPr lang="en-US">
                <a:solidFill>
                  <a:srgbClr val="000000"/>
                </a:solidFill>
                <a:latin typeface="Calibri" pitchFamily="34" charset="0"/>
              </a:rPr>
              <a:t>Operating System</a:t>
            </a:r>
            <a:endParaRPr lang="en-US">
              <a:latin typeface="Calibri" pitchFamily="34" charset="0"/>
            </a:endParaRPr>
          </a:p>
          <a:p>
            <a:endParaRPr lang="en-US">
              <a:latin typeface="Calibri" pitchFamily="34" charset="0"/>
            </a:endParaRPr>
          </a:p>
        </p:txBody>
      </p:sp>
      <p:pic>
        <p:nvPicPr>
          <p:cNvPr id="7175" name="Picture 3"/>
          <p:cNvPicPr>
            <a:picLocks noChangeAspect="1" noChangeArrowheads="1"/>
          </p:cNvPicPr>
          <p:nvPr/>
        </p:nvPicPr>
        <p:blipFill>
          <a:blip r:embed="rId2"/>
          <a:srcRect/>
          <a:stretch>
            <a:fillRect/>
          </a:stretch>
        </p:blipFill>
        <p:spPr bwMode="auto">
          <a:xfrm>
            <a:off x="3962400" y="5181600"/>
            <a:ext cx="990600" cy="752475"/>
          </a:xfrm>
          <a:prstGeom prst="rect">
            <a:avLst/>
          </a:prstGeom>
          <a:noFill/>
          <a:ln w="9525">
            <a:noFill/>
            <a:miter lim="800000"/>
            <a:headEnd/>
            <a:tailEnd/>
          </a:ln>
        </p:spPr>
      </p:pic>
      <p:pic>
        <p:nvPicPr>
          <p:cNvPr id="7176" name="Picture 4"/>
          <p:cNvPicPr>
            <a:picLocks noChangeAspect="1" noChangeArrowheads="1"/>
          </p:cNvPicPr>
          <p:nvPr/>
        </p:nvPicPr>
        <p:blipFill>
          <a:blip r:embed="rId3"/>
          <a:srcRect/>
          <a:stretch>
            <a:fillRect/>
          </a:stretch>
        </p:blipFill>
        <p:spPr bwMode="auto">
          <a:xfrm>
            <a:off x="2743200" y="5181600"/>
            <a:ext cx="609600" cy="654050"/>
          </a:xfrm>
          <a:prstGeom prst="rect">
            <a:avLst/>
          </a:prstGeom>
          <a:noFill/>
          <a:ln w="9525">
            <a:noFill/>
            <a:miter lim="800000"/>
            <a:headEnd/>
            <a:tailEnd/>
          </a:ln>
        </p:spPr>
      </p:pic>
      <p:pic>
        <p:nvPicPr>
          <p:cNvPr id="7177" name="Picture 5"/>
          <p:cNvPicPr>
            <a:picLocks noChangeAspect="1" noChangeArrowheads="1"/>
          </p:cNvPicPr>
          <p:nvPr/>
        </p:nvPicPr>
        <p:blipFill>
          <a:blip r:embed="rId4"/>
          <a:srcRect/>
          <a:stretch>
            <a:fillRect/>
          </a:stretch>
        </p:blipFill>
        <p:spPr bwMode="auto">
          <a:xfrm>
            <a:off x="6705600" y="5181600"/>
            <a:ext cx="1143000" cy="668338"/>
          </a:xfrm>
          <a:prstGeom prst="rect">
            <a:avLst/>
          </a:prstGeom>
          <a:noFill/>
          <a:ln w="9525">
            <a:noFill/>
            <a:miter lim="800000"/>
            <a:headEnd/>
            <a:tailEnd/>
          </a:ln>
        </p:spPr>
      </p:pic>
      <p:pic>
        <p:nvPicPr>
          <p:cNvPr id="7178" name="Picture 6"/>
          <p:cNvPicPr>
            <a:picLocks noChangeAspect="1" noChangeArrowheads="1"/>
          </p:cNvPicPr>
          <p:nvPr/>
        </p:nvPicPr>
        <p:blipFill>
          <a:blip r:embed="rId5"/>
          <a:srcRect/>
          <a:stretch>
            <a:fillRect/>
          </a:stretch>
        </p:blipFill>
        <p:spPr bwMode="auto">
          <a:xfrm>
            <a:off x="5410200" y="5181600"/>
            <a:ext cx="525463" cy="639763"/>
          </a:xfrm>
          <a:prstGeom prst="rect">
            <a:avLst/>
          </a:prstGeom>
          <a:noFill/>
          <a:ln w="9525">
            <a:noFill/>
            <a:miter lim="800000"/>
            <a:headEnd/>
            <a:tailEnd/>
          </a:ln>
        </p:spPr>
      </p:pic>
      <p:pic>
        <p:nvPicPr>
          <p:cNvPr id="7179" name="Picture 7"/>
          <p:cNvPicPr>
            <a:picLocks noChangeAspect="1" noChangeArrowheads="1"/>
          </p:cNvPicPr>
          <p:nvPr/>
        </p:nvPicPr>
        <p:blipFill>
          <a:blip r:embed="rId6"/>
          <a:srcRect/>
          <a:stretch>
            <a:fillRect/>
          </a:stretch>
        </p:blipFill>
        <p:spPr bwMode="auto">
          <a:xfrm>
            <a:off x="2667000" y="4191000"/>
            <a:ext cx="990600" cy="742950"/>
          </a:xfrm>
          <a:prstGeom prst="rect">
            <a:avLst/>
          </a:prstGeom>
          <a:noFill/>
          <a:ln w="9525">
            <a:noFill/>
            <a:miter lim="800000"/>
            <a:headEnd/>
            <a:tailEnd/>
          </a:ln>
        </p:spPr>
      </p:pic>
      <p:pic>
        <p:nvPicPr>
          <p:cNvPr id="7180" name="Picture 8"/>
          <p:cNvPicPr>
            <a:picLocks noChangeAspect="1" noChangeArrowheads="1"/>
          </p:cNvPicPr>
          <p:nvPr/>
        </p:nvPicPr>
        <p:blipFill>
          <a:blip r:embed="rId7"/>
          <a:srcRect/>
          <a:stretch>
            <a:fillRect/>
          </a:stretch>
        </p:blipFill>
        <p:spPr bwMode="auto">
          <a:xfrm>
            <a:off x="6477000" y="4267200"/>
            <a:ext cx="847725" cy="752475"/>
          </a:xfrm>
          <a:prstGeom prst="rect">
            <a:avLst/>
          </a:prstGeom>
          <a:noFill/>
          <a:ln w="9525">
            <a:noFill/>
            <a:miter lim="800000"/>
            <a:headEnd/>
            <a:tailEnd/>
          </a:ln>
        </p:spPr>
      </p:pic>
      <p:pic>
        <p:nvPicPr>
          <p:cNvPr id="7181" name="Picture 9"/>
          <p:cNvPicPr>
            <a:picLocks noChangeAspect="1" noChangeArrowheads="1"/>
          </p:cNvPicPr>
          <p:nvPr/>
        </p:nvPicPr>
        <p:blipFill>
          <a:blip r:embed="rId8"/>
          <a:srcRect/>
          <a:stretch>
            <a:fillRect/>
          </a:stretch>
        </p:blipFill>
        <p:spPr bwMode="auto">
          <a:xfrm>
            <a:off x="4495800" y="4191000"/>
            <a:ext cx="1143000" cy="590550"/>
          </a:xfrm>
          <a:prstGeom prst="rect">
            <a:avLst/>
          </a:prstGeom>
          <a:noFill/>
          <a:ln w="9525">
            <a:noFill/>
            <a:miter lim="800000"/>
            <a:headEnd/>
            <a:tailEnd/>
          </a:ln>
        </p:spPr>
      </p:pic>
      <p:sp>
        <p:nvSpPr>
          <p:cNvPr id="7182" name="Line 6"/>
          <p:cNvSpPr>
            <a:spLocks noChangeShapeType="1"/>
          </p:cNvSpPr>
          <p:nvPr/>
        </p:nvSpPr>
        <p:spPr bwMode="auto">
          <a:xfrm>
            <a:off x="2362200" y="4113213"/>
            <a:ext cx="6019800" cy="1587"/>
          </a:xfrm>
          <a:prstGeom prst="line">
            <a:avLst/>
          </a:prstGeom>
          <a:noFill/>
          <a:ln w="9360">
            <a:solidFill>
              <a:srgbClr val="4A7EBB"/>
            </a:solidFill>
            <a:round/>
            <a:headEnd/>
            <a:tailEnd/>
          </a:ln>
        </p:spPr>
        <p:txBody>
          <a:bodyPr/>
          <a:lstStyle/>
          <a:p>
            <a:endParaRPr lang="en-US"/>
          </a:p>
        </p:txBody>
      </p:sp>
      <p:sp>
        <p:nvSpPr>
          <p:cNvPr id="7183" name="Line 7"/>
          <p:cNvSpPr>
            <a:spLocks noChangeShapeType="1"/>
          </p:cNvSpPr>
          <p:nvPr/>
        </p:nvSpPr>
        <p:spPr bwMode="auto">
          <a:xfrm>
            <a:off x="2362200" y="5026025"/>
            <a:ext cx="6019800" cy="1588"/>
          </a:xfrm>
          <a:prstGeom prst="line">
            <a:avLst/>
          </a:prstGeom>
          <a:noFill/>
          <a:ln w="9360">
            <a:solidFill>
              <a:srgbClr val="4A7EBB"/>
            </a:solidFill>
            <a:round/>
            <a:headEnd/>
            <a:tailEnd/>
          </a:ln>
        </p:spPr>
        <p:txBody>
          <a:bodyPr/>
          <a:lstStyle/>
          <a:p>
            <a:endParaRPr lang="en-US"/>
          </a:p>
        </p:txBody>
      </p:sp>
      <p:sp>
        <p:nvSpPr>
          <p:cNvPr id="7184" name="Line 8"/>
          <p:cNvSpPr>
            <a:spLocks noChangeShapeType="1"/>
          </p:cNvSpPr>
          <p:nvPr/>
        </p:nvSpPr>
        <p:spPr bwMode="auto">
          <a:xfrm flipH="1">
            <a:off x="2362200" y="4114800"/>
            <a:ext cx="1588" cy="914400"/>
          </a:xfrm>
          <a:prstGeom prst="line">
            <a:avLst/>
          </a:prstGeom>
          <a:noFill/>
          <a:ln w="9360">
            <a:solidFill>
              <a:srgbClr val="4A7EBB"/>
            </a:solidFill>
            <a:round/>
            <a:headEnd/>
            <a:tailEnd/>
          </a:ln>
        </p:spPr>
        <p:txBody>
          <a:bodyPr/>
          <a:lstStyle/>
          <a:p>
            <a:endParaRPr lang="en-US"/>
          </a:p>
        </p:txBody>
      </p:sp>
      <p:sp>
        <p:nvSpPr>
          <p:cNvPr id="7185" name="Line 9"/>
          <p:cNvSpPr>
            <a:spLocks noChangeShapeType="1"/>
          </p:cNvSpPr>
          <p:nvPr/>
        </p:nvSpPr>
        <p:spPr bwMode="auto">
          <a:xfrm flipH="1">
            <a:off x="8382000" y="4114800"/>
            <a:ext cx="1588" cy="914400"/>
          </a:xfrm>
          <a:prstGeom prst="line">
            <a:avLst/>
          </a:prstGeom>
          <a:noFill/>
          <a:ln w="9360">
            <a:solidFill>
              <a:srgbClr val="4A7EBB"/>
            </a:solidFill>
            <a:round/>
            <a:headEnd/>
            <a:tailEnd/>
          </a:ln>
        </p:spPr>
        <p:txBody>
          <a:bodyPr/>
          <a:lstStyle/>
          <a:p>
            <a:endParaRPr lang="en-US"/>
          </a:p>
        </p:txBody>
      </p:sp>
      <p:sp>
        <p:nvSpPr>
          <p:cNvPr id="7186" name="CustomShape 10"/>
          <p:cNvSpPr>
            <a:spLocks noChangeArrowheads="1"/>
          </p:cNvSpPr>
          <p:nvPr/>
        </p:nvSpPr>
        <p:spPr bwMode="auto">
          <a:xfrm>
            <a:off x="533400" y="4191000"/>
            <a:ext cx="1447800" cy="1152525"/>
          </a:xfrm>
          <a:prstGeom prst="rect">
            <a:avLst/>
          </a:prstGeom>
          <a:noFill/>
          <a:ln w="9525">
            <a:noFill/>
            <a:miter lim="800000"/>
            <a:headEnd/>
            <a:tailEnd/>
          </a:ln>
        </p:spPr>
        <p:txBody>
          <a:bodyPr lIns="90000" tIns="45000" rIns="90000" bIns="45000"/>
          <a:lstStyle/>
          <a:p>
            <a:r>
              <a:rPr lang="en-US">
                <a:solidFill>
                  <a:srgbClr val="000000"/>
                </a:solidFill>
                <a:latin typeface="Calibri" pitchFamily="34" charset="0"/>
              </a:rPr>
              <a:t>Web Server</a:t>
            </a:r>
            <a:endParaRPr lang="en-US">
              <a:latin typeface="Calibri" pitchFamily="34" charset="0"/>
            </a:endParaRPr>
          </a:p>
          <a:p>
            <a:endParaRPr lang="en-US">
              <a:latin typeface="Calibri" pitchFamily="34" charset="0"/>
            </a:endParaRPr>
          </a:p>
          <a:p>
            <a:endParaRPr lang="en-US">
              <a:latin typeface="Calibri" pitchFamily="34" charset="0"/>
            </a:endParaRPr>
          </a:p>
        </p:txBody>
      </p:sp>
      <p:sp>
        <p:nvSpPr>
          <p:cNvPr id="7187" name="Line 11"/>
          <p:cNvSpPr>
            <a:spLocks noChangeShapeType="1"/>
          </p:cNvSpPr>
          <p:nvPr/>
        </p:nvSpPr>
        <p:spPr bwMode="auto">
          <a:xfrm>
            <a:off x="2362200" y="3198813"/>
            <a:ext cx="6019800" cy="1587"/>
          </a:xfrm>
          <a:prstGeom prst="line">
            <a:avLst/>
          </a:prstGeom>
          <a:noFill/>
          <a:ln w="9360">
            <a:solidFill>
              <a:srgbClr val="4A7EBB"/>
            </a:solidFill>
            <a:round/>
            <a:headEnd/>
            <a:tailEnd/>
          </a:ln>
        </p:spPr>
        <p:txBody>
          <a:bodyPr/>
          <a:lstStyle/>
          <a:p>
            <a:endParaRPr lang="en-US"/>
          </a:p>
        </p:txBody>
      </p:sp>
      <p:sp>
        <p:nvSpPr>
          <p:cNvPr id="7188" name="Line 12"/>
          <p:cNvSpPr>
            <a:spLocks noChangeShapeType="1"/>
          </p:cNvSpPr>
          <p:nvPr/>
        </p:nvSpPr>
        <p:spPr bwMode="auto">
          <a:xfrm>
            <a:off x="2362200" y="4111625"/>
            <a:ext cx="6019800" cy="1588"/>
          </a:xfrm>
          <a:prstGeom prst="line">
            <a:avLst/>
          </a:prstGeom>
          <a:noFill/>
          <a:ln w="9360">
            <a:solidFill>
              <a:srgbClr val="4A7EBB"/>
            </a:solidFill>
            <a:round/>
            <a:headEnd/>
            <a:tailEnd/>
          </a:ln>
        </p:spPr>
        <p:txBody>
          <a:bodyPr/>
          <a:lstStyle/>
          <a:p>
            <a:endParaRPr lang="en-US"/>
          </a:p>
        </p:txBody>
      </p:sp>
      <p:sp>
        <p:nvSpPr>
          <p:cNvPr id="7189" name="Line 13"/>
          <p:cNvSpPr>
            <a:spLocks noChangeShapeType="1"/>
          </p:cNvSpPr>
          <p:nvPr/>
        </p:nvSpPr>
        <p:spPr bwMode="auto">
          <a:xfrm flipH="1">
            <a:off x="2362200" y="3200400"/>
            <a:ext cx="1588" cy="914400"/>
          </a:xfrm>
          <a:prstGeom prst="line">
            <a:avLst/>
          </a:prstGeom>
          <a:noFill/>
          <a:ln w="9360">
            <a:solidFill>
              <a:srgbClr val="4A7EBB"/>
            </a:solidFill>
            <a:round/>
            <a:headEnd/>
            <a:tailEnd/>
          </a:ln>
        </p:spPr>
        <p:txBody>
          <a:bodyPr/>
          <a:lstStyle/>
          <a:p>
            <a:endParaRPr lang="en-US"/>
          </a:p>
        </p:txBody>
      </p:sp>
      <p:sp>
        <p:nvSpPr>
          <p:cNvPr id="7190" name="Line 14"/>
          <p:cNvSpPr>
            <a:spLocks noChangeShapeType="1"/>
          </p:cNvSpPr>
          <p:nvPr/>
        </p:nvSpPr>
        <p:spPr bwMode="auto">
          <a:xfrm flipH="1">
            <a:off x="8382000" y="3200400"/>
            <a:ext cx="1588" cy="914400"/>
          </a:xfrm>
          <a:prstGeom prst="line">
            <a:avLst/>
          </a:prstGeom>
          <a:noFill/>
          <a:ln w="9360">
            <a:solidFill>
              <a:srgbClr val="4A7EBB"/>
            </a:solidFill>
            <a:round/>
            <a:headEnd/>
            <a:tailEnd/>
          </a:ln>
        </p:spPr>
        <p:txBody>
          <a:bodyPr/>
          <a:lstStyle/>
          <a:p>
            <a:endParaRPr lang="en-US"/>
          </a:p>
        </p:txBody>
      </p:sp>
      <p:pic>
        <p:nvPicPr>
          <p:cNvPr id="7191" name="Picture 10"/>
          <p:cNvPicPr>
            <a:picLocks noChangeAspect="1" noChangeArrowheads="1"/>
          </p:cNvPicPr>
          <p:nvPr/>
        </p:nvPicPr>
        <p:blipFill>
          <a:blip r:embed="rId9"/>
          <a:srcRect/>
          <a:stretch>
            <a:fillRect/>
          </a:stretch>
        </p:blipFill>
        <p:spPr bwMode="auto">
          <a:xfrm>
            <a:off x="2667000" y="3276600"/>
            <a:ext cx="1104900" cy="619125"/>
          </a:xfrm>
          <a:prstGeom prst="rect">
            <a:avLst/>
          </a:prstGeom>
          <a:noFill/>
          <a:ln w="9525">
            <a:noFill/>
            <a:miter lim="800000"/>
            <a:headEnd/>
            <a:tailEnd/>
          </a:ln>
        </p:spPr>
      </p:pic>
      <p:pic>
        <p:nvPicPr>
          <p:cNvPr id="7192" name="Picture 11"/>
          <p:cNvPicPr>
            <a:picLocks noChangeAspect="1" noChangeArrowheads="1"/>
          </p:cNvPicPr>
          <p:nvPr/>
        </p:nvPicPr>
        <p:blipFill>
          <a:blip r:embed="rId10"/>
          <a:srcRect/>
          <a:stretch>
            <a:fillRect/>
          </a:stretch>
        </p:blipFill>
        <p:spPr bwMode="auto">
          <a:xfrm>
            <a:off x="6324600" y="3267075"/>
            <a:ext cx="990600" cy="771525"/>
          </a:xfrm>
          <a:prstGeom prst="rect">
            <a:avLst/>
          </a:prstGeom>
          <a:noFill/>
          <a:ln w="9525">
            <a:noFill/>
            <a:miter lim="800000"/>
            <a:headEnd/>
            <a:tailEnd/>
          </a:ln>
        </p:spPr>
      </p:pic>
      <p:sp>
        <p:nvSpPr>
          <p:cNvPr id="7193" name="CustomShape 20"/>
          <p:cNvSpPr>
            <a:spLocks noChangeArrowheads="1"/>
          </p:cNvSpPr>
          <p:nvPr/>
        </p:nvSpPr>
        <p:spPr bwMode="auto">
          <a:xfrm>
            <a:off x="533400" y="2362200"/>
            <a:ext cx="1447800" cy="1417638"/>
          </a:xfrm>
          <a:prstGeom prst="rect">
            <a:avLst/>
          </a:prstGeom>
          <a:noFill/>
          <a:ln w="9525">
            <a:noFill/>
            <a:miter lim="800000"/>
            <a:headEnd/>
            <a:tailEnd/>
          </a:ln>
        </p:spPr>
        <p:txBody>
          <a:bodyPr lIns="90000" tIns="45000" rIns="90000" bIns="45000"/>
          <a:lstStyle/>
          <a:p>
            <a:r>
              <a:rPr lang="en-US">
                <a:solidFill>
                  <a:srgbClr val="000000"/>
                </a:solidFill>
                <a:latin typeface="Calibri" pitchFamily="34" charset="0"/>
              </a:rPr>
              <a:t>Language</a:t>
            </a:r>
            <a:endParaRPr lang="en-US">
              <a:latin typeface="Calibri" pitchFamily="34" charset="0"/>
            </a:endParaRPr>
          </a:p>
          <a:p>
            <a:endParaRPr lang="en-US">
              <a:latin typeface="Calibri" pitchFamily="34" charset="0"/>
            </a:endParaRPr>
          </a:p>
          <a:p>
            <a:endParaRPr lang="en-US">
              <a:latin typeface="Calibri" pitchFamily="34" charset="0"/>
            </a:endParaRPr>
          </a:p>
          <a:p>
            <a:endParaRPr lang="en-US">
              <a:latin typeface="Calibri" pitchFamily="34" charset="0"/>
            </a:endParaRPr>
          </a:p>
          <a:p>
            <a:endParaRPr lang="en-US">
              <a:latin typeface="Calibri" pitchFamily="34" charset="0"/>
            </a:endParaRPr>
          </a:p>
        </p:txBody>
      </p:sp>
      <p:sp>
        <p:nvSpPr>
          <p:cNvPr id="7194" name="Line 21"/>
          <p:cNvSpPr>
            <a:spLocks noChangeShapeType="1"/>
          </p:cNvSpPr>
          <p:nvPr/>
        </p:nvSpPr>
        <p:spPr bwMode="auto">
          <a:xfrm>
            <a:off x="2360613" y="2284413"/>
            <a:ext cx="6019800" cy="1587"/>
          </a:xfrm>
          <a:prstGeom prst="line">
            <a:avLst/>
          </a:prstGeom>
          <a:noFill/>
          <a:ln w="9360">
            <a:solidFill>
              <a:srgbClr val="4A7EBB"/>
            </a:solidFill>
            <a:round/>
            <a:headEnd/>
            <a:tailEnd/>
          </a:ln>
        </p:spPr>
        <p:txBody>
          <a:bodyPr/>
          <a:lstStyle/>
          <a:p>
            <a:endParaRPr lang="en-US"/>
          </a:p>
        </p:txBody>
      </p:sp>
      <p:sp>
        <p:nvSpPr>
          <p:cNvPr id="7195" name="Line 22"/>
          <p:cNvSpPr>
            <a:spLocks noChangeShapeType="1"/>
          </p:cNvSpPr>
          <p:nvPr/>
        </p:nvSpPr>
        <p:spPr bwMode="auto">
          <a:xfrm>
            <a:off x="2360613" y="3197225"/>
            <a:ext cx="6019800" cy="1588"/>
          </a:xfrm>
          <a:prstGeom prst="line">
            <a:avLst/>
          </a:prstGeom>
          <a:noFill/>
          <a:ln w="9360">
            <a:solidFill>
              <a:srgbClr val="4A7EBB"/>
            </a:solidFill>
            <a:round/>
            <a:headEnd/>
            <a:tailEnd/>
          </a:ln>
        </p:spPr>
        <p:txBody>
          <a:bodyPr/>
          <a:lstStyle/>
          <a:p>
            <a:endParaRPr lang="en-US"/>
          </a:p>
        </p:txBody>
      </p:sp>
      <p:sp>
        <p:nvSpPr>
          <p:cNvPr id="7196" name="Line 23"/>
          <p:cNvSpPr>
            <a:spLocks noChangeShapeType="1"/>
          </p:cNvSpPr>
          <p:nvPr/>
        </p:nvSpPr>
        <p:spPr bwMode="auto">
          <a:xfrm flipH="1">
            <a:off x="2360613" y="2286000"/>
            <a:ext cx="1587" cy="914400"/>
          </a:xfrm>
          <a:prstGeom prst="line">
            <a:avLst/>
          </a:prstGeom>
          <a:noFill/>
          <a:ln w="9360">
            <a:solidFill>
              <a:srgbClr val="4A7EBB"/>
            </a:solidFill>
            <a:round/>
            <a:headEnd/>
            <a:tailEnd/>
          </a:ln>
        </p:spPr>
        <p:txBody>
          <a:bodyPr/>
          <a:lstStyle/>
          <a:p>
            <a:endParaRPr lang="en-US"/>
          </a:p>
        </p:txBody>
      </p:sp>
      <p:sp>
        <p:nvSpPr>
          <p:cNvPr id="7197" name="Line 24"/>
          <p:cNvSpPr>
            <a:spLocks noChangeShapeType="1"/>
          </p:cNvSpPr>
          <p:nvPr/>
        </p:nvSpPr>
        <p:spPr bwMode="auto">
          <a:xfrm flipH="1">
            <a:off x="8382000" y="2286000"/>
            <a:ext cx="1588" cy="914400"/>
          </a:xfrm>
          <a:prstGeom prst="line">
            <a:avLst/>
          </a:prstGeom>
          <a:noFill/>
          <a:ln w="9360">
            <a:solidFill>
              <a:srgbClr val="4A7EBB"/>
            </a:solidFill>
            <a:round/>
            <a:headEnd/>
            <a:tailEnd/>
          </a:ln>
        </p:spPr>
        <p:txBody>
          <a:bodyPr/>
          <a:lstStyle/>
          <a:p>
            <a:endParaRPr lang="en-US"/>
          </a:p>
        </p:txBody>
      </p:sp>
      <p:pic>
        <p:nvPicPr>
          <p:cNvPr id="7198" name="Picture 12"/>
          <p:cNvPicPr>
            <a:picLocks noChangeAspect="1" noChangeArrowheads="1"/>
          </p:cNvPicPr>
          <p:nvPr/>
        </p:nvPicPr>
        <p:blipFill>
          <a:blip r:embed="rId11"/>
          <a:srcRect/>
          <a:stretch>
            <a:fillRect/>
          </a:stretch>
        </p:blipFill>
        <p:spPr bwMode="auto">
          <a:xfrm>
            <a:off x="3200400" y="2362200"/>
            <a:ext cx="1058863" cy="742950"/>
          </a:xfrm>
          <a:prstGeom prst="rect">
            <a:avLst/>
          </a:prstGeom>
          <a:noFill/>
          <a:ln w="9525">
            <a:noFill/>
            <a:miter lim="800000"/>
            <a:headEnd/>
            <a:tailEnd/>
          </a:ln>
        </p:spPr>
      </p:pic>
      <p:sp>
        <p:nvSpPr>
          <p:cNvPr id="7199" name="Line 25"/>
          <p:cNvSpPr>
            <a:spLocks noChangeShapeType="1"/>
          </p:cNvSpPr>
          <p:nvPr/>
        </p:nvSpPr>
        <p:spPr bwMode="auto">
          <a:xfrm flipV="1">
            <a:off x="5486400" y="2743200"/>
            <a:ext cx="2894013" cy="0"/>
          </a:xfrm>
          <a:prstGeom prst="line">
            <a:avLst/>
          </a:prstGeom>
          <a:noFill/>
          <a:ln w="9360">
            <a:solidFill>
              <a:srgbClr val="4A7EBB"/>
            </a:solidFill>
            <a:round/>
            <a:headEnd/>
            <a:tailEnd/>
          </a:ln>
        </p:spPr>
        <p:txBody>
          <a:bodyPr/>
          <a:lstStyle/>
          <a:p>
            <a:endParaRPr lang="en-US"/>
          </a:p>
        </p:txBody>
      </p:sp>
      <p:sp>
        <p:nvSpPr>
          <p:cNvPr id="7200" name="Line 26"/>
          <p:cNvSpPr>
            <a:spLocks noChangeShapeType="1"/>
          </p:cNvSpPr>
          <p:nvPr/>
        </p:nvSpPr>
        <p:spPr bwMode="auto">
          <a:xfrm flipH="1">
            <a:off x="5486400" y="2743200"/>
            <a:ext cx="1588" cy="457200"/>
          </a:xfrm>
          <a:prstGeom prst="line">
            <a:avLst/>
          </a:prstGeom>
          <a:noFill/>
          <a:ln w="9360">
            <a:solidFill>
              <a:srgbClr val="4A7EBB"/>
            </a:solidFill>
            <a:round/>
            <a:headEnd/>
            <a:tailEnd/>
          </a:ln>
        </p:spPr>
        <p:txBody>
          <a:bodyPr/>
          <a:lstStyle/>
          <a:p>
            <a:endParaRPr lang="en-US"/>
          </a:p>
        </p:txBody>
      </p:sp>
      <p:sp>
        <p:nvSpPr>
          <p:cNvPr id="7201" name="Line 27"/>
          <p:cNvSpPr>
            <a:spLocks noChangeShapeType="1"/>
          </p:cNvSpPr>
          <p:nvPr/>
        </p:nvSpPr>
        <p:spPr bwMode="auto">
          <a:xfrm flipH="1">
            <a:off x="5181600" y="3352800"/>
            <a:ext cx="152400" cy="533400"/>
          </a:xfrm>
          <a:prstGeom prst="line">
            <a:avLst/>
          </a:prstGeom>
          <a:noFill/>
          <a:ln w="9360">
            <a:solidFill>
              <a:srgbClr val="4A7EBB"/>
            </a:solidFill>
            <a:round/>
            <a:headEnd/>
            <a:tailEnd/>
          </a:ln>
        </p:spPr>
        <p:txBody>
          <a:bodyPr/>
          <a:lstStyle/>
          <a:p>
            <a:endParaRPr lang="en-US"/>
          </a:p>
        </p:txBody>
      </p:sp>
      <p:sp>
        <p:nvSpPr>
          <p:cNvPr id="7202" name="Line 28"/>
          <p:cNvSpPr>
            <a:spLocks noChangeShapeType="1"/>
          </p:cNvSpPr>
          <p:nvPr/>
        </p:nvSpPr>
        <p:spPr bwMode="auto">
          <a:xfrm flipH="1">
            <a:off x="4114800" y="4343400"/>
            <a:ext cx="152400" cy="533400"/>
          </a:xfrm>
          <a:prstGeom prst="line">
            <a:avLst/>
          </a:prstGeom>
          <a:noFill/>
          <a:ln w="9360">
            <a:solidFill>
              <a:srgbClr val="4A7EBB"/>
            </a:solidFill>
            <a:round/>
            <a:headEnd/>
            <a:tailEnd/>
          </a:ln>
        </p:spPr>
        <p:txBody>
          <a:bodyPr/>
          <a:lstStyle/>
          <a:p>
            <a:endParaRPr lang="en-US"/>
          </a:p>
        </p:txBody>
      </p:sp>
      <p:sp>
        <p:nvSpPr>
          <p:cNvPr id="7203" name="Line 29"/>
          <p:cNvSpPr>
            <a:spLocks noChangeShapeType="1"/>
          </p:cNvSpPr>
          <p:nvPr/>
        </p:nvSpPr>
        <p:spPr bwMode="auto">
          <a:xfrm flipH="1">
            <a:off x="6019800" y="4343400"/>
            <a:ext cx="152400" cy="533400"/>
          </a:xfrm>
          <a:prstGeom prst="line">
            <a:avLst/>
          </a:prstGeom>
          <a:noFill/>
          <a:ln w="9360">
            <a:solidFill>
              <a:srgbClr val="4A7EBB"/>
            </a:solidFill>
            <a:round/>
            <a:headEnd/>
            <a:tailEnd/>
          </a:ln>
        </p:spPr>
        <p:txBody>
          <a:bodyPr/>
          <a:lstStyle/>
          <a:p>
            <a:endParaRPr lang="en-US"/>
          </a:p>
        </p:txBody>
      </p:sp>
      <p:sp>
        <p:nvSpPr>
          <p:cNvPr id="7204" name="Line 30"/>
          <p:cNvSpPr>
            <a:spLocks noChangeShapeType="1"/>
          </p:cNvSpPr>
          <p:nvPr/>
        </p:nvSpPr>
        <p:spPr bwMode="auto">
          <a:xfrm flipH="1">
            <a:off x="3581400" y="5257800"/>
            <a:ext cx="152400" cy="533400"/>
          </a:xfrm>
          <a:prstGeom prst="line">
            <a:avLst/>
          </a:prstGeom>
          <a:noFill/>
          <a:ln w="9360">
            <a:solidFill>
              <a:srgbClr val="4A7EBB"/>
            </a:solidFill>
            <a:round/>
            <a:headEnd/>
            <a:tailEnd/>
          </a:ln>
        </p:spPr>
        <p:txBody>
          <a:bodyPr/>
          <a:lstStyle/>
          <a:p>
            <a:endParaRPr lang="en-US"/>
          </a:p>
        </p:txBody>
      </p:sp>
      <p:sp>
        <p:nvSpPr>
          <p:cNvPr id="7205" name="Line 31"/>
          <p:cNvSpPr>
            <a:spLocks noChangeShapeType="1"/>
          </p:cNvSpPr>
          <p:nvPr/>
        </p:nvSpPr>
        <p:spPr bwMode="auto">
          <a:xfrm flipH="1">
            <a:off x="5029200" y="5257800"/>
            <a:ext cx="152400" cy="533400"/>
          </a:xfrm>
          <a:prstGeom prst="line">
            <a:avLst/>
          </a:prstGeom>
          <a:noFill/>
          <a:ln w="9360">
            <a:solidFill>
              <a:srgbClr val="4A7EBB"/>
            </a:solidFill>
            <a:round/>
            <a:headEnd/>
            <a:tailEnd/>
          </a:ln>
        </p:spPr>
        <p:txBody>
          <a:bodyPr/>
          <a:lstStyle/>
          <a:p>
            <a:endParaRPr lang="en-US"/>
          </a:p>
        </p:txBody>
      </p:sp>
      <p:sp>
        <p:nvSpPr>
          <p:cNvPr id="7206" name="Line 32"/>
          <p:cNvSpPr>
            <a:spLocks noChangeShapeType="1"/>
          </p:cNvSpPr>
          <p:nvPr/>
        </p:nvSpPr>
        <p:spPr bwMode="auto">
          <a:xfrm flipH="1">
            <a:off x="6172200" y="5257800"/>
            <a:ext cx="152400" cy="533400"/>
          </a:xfrm>
          <a:prstGeom prst="line">
            <a:avLst/>
          </a:prstGeom>
          <a:noFill/>
          <a:ln w="9360">
            <a:solidFill>
              <a:srgbClr val="4A7EBB"/>
            </a:solidFill>
            <a:round/>
            <a:headEnd/>
            <a:tailEnd/>
          </a:ln>
        </p:spPr>
        <p:txBody>
          <a:bodyPr/>
          <a:lstStyle/>
          <a:p>
            <a:endParaRPr lang="en-US"/>
          </a:p>
        </p:txBody>
      </p:sp>
      <p:sp>
        <p:nvSpPr>
          <p:cNvPr id="7207" name="CustomShape 33"/>
          <p:cNvSpPr>
            <a:spLocks noChangeArrowheads="1"/>
          </p:cNvSpPr>
          <p:nvPr/>
        </p:nvSpPr>
        <p:spPr bwMode="auto">
          <a:xfrm>
            <a:off x="5486400" y="2789238"/>
            <a:ext cx="3810000" cy="1417637"/>
          </a:xfrm>
          <a:prstGeom prst="rect">
            <a:avLst/>
          </a:prstGeom>
          <a:noFill/>
          <a:ln w="9525">
            <a:noFill/>
            <a:miter lim="800000"/>
            <a:headEnd/>
            <a:tailEnd/>
          </a:ln>
        </p:spPr>
        <p:txBody>
          <a:bodyPr lIns="90000" tIns="45000" rIns="90000" bIns="45000"/>
          <a:lstStyle/>
          <a:p>
            <a:r>
              <a:rPr lang="en-US">
                <a:solidFill>
                  <a:srgbClr val="000000"/>
                </a:solidFill>
                <a:latin typeface="Calibri" pitchFamily="34" charset="0"/>
              </a:rPr>
              <a:t>Database Abstraction Layer</a:t>
            </a:r>
            <a:endParaRPr lang="en-US">
              <a:latin typeface="Calibri" pitchFamily="34" charset="0"/>
            </a:endParaRPr>
          </a:p>
          <a:p>
            <a:endParaRPr lang="en-US">
              <a:latin typeface="Calibri" pitchFamily="34" charset="0"/>
            </a:endParaRPr>
          </a:p>
          <a:p>
            <a:endParaRPr lang="en-US">
              <a:latin typeface="Calibri" pitchFamily="34" charset="0"/>
            </a:endParaRPr>
          </a:p>
          <a:p>
            <a:endParaRPr lang="en-US">
              <a:latin typeface="Calibri" pitchFamily="34" charset="0"/>
            </a:endParaRPr>
          </a:p>
          <a:p>
            <a:endParaRPr lang="en-US">
              <a:latin typeface="Calibri" pitchFamily="34" charset="0"/>
            </a:endParaRPr>
          </a:p>
        </p:txBody>
      </p:sp>
      <p:sp>
        <p:nvSpPr>
          <p:cNvPr id="7208" name="CustomShape 34"/>
          <p:cNvSpPr>
            <a:spLocks noChangeArrowheads="1"/>
          </p:cNvSpPr>
          <p:nvPr/>
        </p:nvSpPr>
        <p:spPr bwMode="auto">
          <a:xfrm>
            <a:off x="738188" y="1143000"/>
            <a:ext cx="3986212" cy="776288"/>
          </a:xfrm>
          <a:prstGeom prst="rect">
            <a:avLst/>
          </a:prstGeom>
          <a:noFill/>
          <a:ln w="9525">
            <a:noFill/>
            <a:miter lim="800000"/>
            <a:headEnd/>
            <a:tailEnd/>
          </a:ln>
        </p:spPr>
        <p:txBody>
          <a:bodyPr lIns="90000" tIns="45000" rIns="90000" bIns="45000"/>
          <a:lstStyle/>
          <a:p>
            <a:r>
              <a:rPr lang="en-US" sz="3200">
                <a:solidFill>
                  <a:srgbClr val="000099"/>
                </a:solidFill>
                <a:latin typeface="Calibri" pitchFamily="34" charset="0"/>
              </a:rPr>
              <a:t>Technology Stack</a:t>
            </a:r>
            <a:endParaRPr lang="en-US">
              <a:solidFill>
                <a:srgbClr val="000099"/>
              </a:solidFill>
              <a:latin typeface="Calibri" pitchFamily="34" charset="0"/>
            </a:endParaRPr>
          </a:p>
          <a:p>
            <a:endParaRPr lang="en-US">
              <a:latin typeface="Calibri" pitchFamily="34" charset="0"/>
            </a:endParaRPr>
          </a:p>
        </p:txBody>
      </p:sp>
      <p:sp>
        <p:nvSpPr>
          <p:cNvPr id="48" name="Flowchart: Magnetic Disk 47"/>
          <p:cNvSpPr/>
          <p:nvPr/>
        </p:nvSpPr>
        <p:spPr>
          <a:xfrm>
            <a:off x="609600" y="3124200"/>
            <a:ext cx="1219200" cy="914400"/>
          </a:xfrm>
          <a:prstGeom prst="flowChartMagneticDisk">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dirty="0">
                <a:solidFill>
                  <a:schemeClr val="tx1"/>
                </a:solidFill>
                <a:latin typeface="Calibri" pitchFamily="34" charset="0"/>
              </a:rPr>
              <a:t>Database</a:t>
            </a:r>
          </a:p>
        </p:txBody>
      </p:sp>
      <p:sp>
        <p:nvSpPr>
          <p:cNvPr id="49" name="Slide Number Placeholder 48"/>
          <p:cNvSpPr>
            <a:spLocks noGrp="1"/>
          </p:cNvSpPr>
          <p:nvPr>
            <p:ph type="sldNum" sz="quarter" idx="10"/>
          </p:nvPr>
        </p:nvSpPr>
        <p:spPr/>
        <p:txBody>
          <a:bodyPr/>
          <a:lstStyle/>
          <a:p>
            <a:fld id="{667C60D9-1B2D-4973-BCA6-97834EB88516}" type="slidenum">
              <a:rPr lang="en-US"/>
              <a:pPr/>
              <a:t>4</a:t>
            </a:fld>
            <a:endParaRPr lang="en-US"/>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CustomShape 1"/>
          <p:cNvSpPr>
            <a:spLocks noChangeArrowheads="1"/>
          </p:cNvSpPr>
          <p:nvPr/>
        </p:nvSpPr>
        <p:spPr bwMode="auto">
          <a:xfrm>
            <a:off x="0" y="1143000"/>
            <a:ext cx="5105400" cy="565150"/>
          </a:xfrm>
          <a:prstGeom prst="rect">
            <a:avLst/>
          </a:prstGeom>
          <a:noFill/>
          <a:ln w="9525">
            <a:noFill/>
            <a:miter lim="800000"/>
            <a:headEnd/>
            <a:tailEnd/>
          </a:ln>
        </p:spPr>
        <p:txBody>
          <a:bodyPr lIns="90000" tIns="45000" rIns="90000" bIns="45000" anchor="ctr"/>
          <a:lstStyle/>
          <a:p>
            <a:pPr algn="ctr"/>
            <a:r>
              <a:rPr lang="en-US" sz="3200">
                <a:solidFill>
                  <a:srgbClr val="000099"/>
                </a:solidFill>
                <a:latin typeface="Calibri" pitchFamily="34" charset="0"/>
              </a:rPr>
              <a:t>tweetscope_menu()</a:t>
            </a:r>
            <a:endParaRPr lang="en-US">
              <a:solidFill>
                <a:srgbClr val="000099"/>
              </a:solidFill>
              <a:latin typeface="Calibri" pitchFamily="34" charset="0"/>
            </a:endParaRPr>
          </a:p>
        </p:txBody>
      </p:sp>
      <p:sp>
        <p:nvSpPr>
          <p:cNvPr id="43013" name="CustomShape 2"/>
          <p:cNvSpPr>
            <a:spLocks noChangeArrowheads="1"/>
          </p:cNvSpPr>
          <p:nvPr/>
        </p:nvSpPr>
        <p:spPr bwMode="auto">
          <a:xfrm>
            <a:off x="304800" y="1828800"/>
            <a:ext cx="8458200" cy="4495800"/>
          </a:xfrm>
          <a:prstGeom prst="rect">
            <a:avLst/>
          </a:prstGeom>
          <a:noFill/>
          <a:ln w="9525">
            <a:noFill/>
            <a:miter lim="800000"/>
            <a:headEnd/>
            <a:tailEnd/>
          </a:ln>
        </p:spPr>
        <p:txBody>
          <a:bodyPr lIns="90000" tIns="45000" rIns="90000" bIns="45000"/>
          <a:lstStyle/>
          <a:p>
            <a:pPr marL="914400" lvl="1" indent="-457200">
              <a:buSzPct val="100000"/>
              <a:buFont typeface="Arial" pitchFamily="34" charset="0"/>
              <a:buChar char="•"/>
            </a:pPr>
            <a:r>
              <a:rPr lang="en-US" sz="2200">
                <a:solidFill>
                  <a:srgbClr val="000000"/>
                </a:solidFill>
                <a:latin typeface="Calibri" pitchFamily="34" charset="0"/>
              </a:rPr>
              <a:t>The first line of function is function declaration, which follows pattern modulename_hookname.</a:t>
            </a:r>
            <a:endParaRPr lang="en-US">
              <a:latin typeface="Calibri" pitchFamily="34" charset="0"/>
            </a:endParaRPr>
          </a:p>
          <a:p>
            <a:pPr marL="342900" indent="-342900">
              <a:buSzPct val="100000"/>
              <a:buFont typeface="Arial" pitchFamily="34" charset="0"/>
              <a:buChar char="•"/>
            </a:pPr>
            <a:endParaRPr lang="en-US">
              <a:latin typeface="Calibri" pitchFamily="34" charset="0"/>
            </a:endParaRPr>
          </a:p>
          <a:p>
            <a:pPr marL="914400" lvl="1" indent="-457200">
              <a:buSzPct val="100000"/>
              <a:buFont typeface="Arial" pitchFamily="34" charset="0"/>
              <a:buChar char="•"/>
            </a:pPr>
            <a:r>
              <a:rPr lang="en-US" sz="2200">
                <a:solidFill>
                  <a:srgbClr val="000000"/>
                </a:solidFill>
                <a:latin typeface="Calibri" pitchFamily="34" charset="0"/>
              </a:rPr>
              <a:t> hook_menu returns an array of menu items. Each menu item has a key corresponding to the Drupal path being registered. The item is an associative array that may contain different key-value pairs.</a:t>
            </a:r>
            <a:endParaRPr lang="en-US">
              <a:latin typeface="Calibri" pitchFamily="34" charset="0"/>
            </a:endParaRPr>
          </a:p>
          <a:p>
            <a:pPr marL="342900" indent="-342900">
              <a:buSzPct val="100000"/>
              <a:buFont typeface="Arial" pitchFamily="34" charset="0"/>
              <a:buChar char="•"/>
            </a:pPr>
            <a:endParaRPr lang="en-US">
              <a:latin typeface="Calibri" pitchFamily="34" charset="0"/>
            </a:endParaRPr>
          </a:p>
          <a:p>
            <a:pPr marL="914400" lvl="1" indent="-457200">
              <a:buSzPct val="100000"/>
              <a:buFont typeface="Arial" pitchFamily="34" charset="0"/>
              <a:buChar char="•"/>
            </a:pPr>
            <a:r>
              <a:rPr lang="en-US" sz="2200">
                <a:solidFill>
                  <a:srgbClr val="000000"/>
                </a:solidFill>
                <a:latin typeface="Calibri" pitchFamily="34" charset="0"/>
              </a:rPr>
              <a:t>The second line defines $items array. In the next line we defined a new item by defining path “admin/settings/tweetscope” as key of the array. </a:t>
            </a:r>
            <a:endParaRPr lang="en-US">
              <a:latin typeface="Calibri" pitchFamily="34" charset="0"/>
            </a:endParaRPr>
          </a:p>
          <a:p>
            <a:pPr marL="342900" indent="-342900">
              <a:buSzPct val="100000"/>
              <a:buFont typeface="Arial" pitchFamily="34" charset="0"/>
              <a:buChar char="•"/>
            </a:pPr>
            <a:endParaRPr lang="en-US">
              <a:latin typeface="Calibri" pitchFamily="34" charset="0"/>
            </a:endParaRPr>
          </a:p>
          <a:p>
            <a:pPr marL="914400" lvl="1" indent="-457200">
              <a:buSzPct val="100000"/>
              <a:buFont typeface="Arial" pitchFamily="34" charset="0"/>
              <a:buChar char="•"/>
            </a:pPr>
            <a:r>
              <a:rPr lang="en-US" sz="2200">
                <a:solidFill>
                  <a:srgbClr val="000000"/>
                </a:solidFill>
                <a:latin typeface="Calibri" pitchFamily="34" charset="0"/>
              </a:rPr>
              <a:t>We defined other parameters as key – value pairs in an associate array.</a:t>
            </a:r>
            <a:endParaRPr lang="en-US">
              <a:latin typeface="Calibri" pitchFamily="34" charset="0"/>
            </a:endParaRPr>
          </a:p>
          <a:p>
            <a:pPr marL="342900" indent="-342900"/>
            <a:endParaRPr lang="en-US">
              <a:latin typeface="Calibri" pitchFamily="34" charset="0"/>
            </a:endParaRPr>
          </a:p>
          <a:p>
            <a:pPr marL="342900" indent="-342900"/>
            <a:endParaRPr lang="en-US">
              <a:latin typeface="Calibri" pitchFamily="34" charset="0"/>
            </a:endParaRPr>
          </a:p>
        </p:txBody>
      </p:sp>
      <p:sp>
        <p:nvSpPr>
          <p:cNvPr id="6" name="Slide Number Placeholder 5"/>
          <p:cNvSpPr>
            <a:spLocks noGrp="1"/>
          </p:cNvSpPr>
          <p:nvPr>
            <p:ph type="sldNum" sz="quarter" idx="10"/>
          </p:nvPr>
        </p:nvSpPr>
        <p:spPr/>
        <p:txBody>
          <a:bodyPr/>
          <a:lstStyle/>
          <a:p>
            <a:fld id="{EEA9A840-92F3-43DA-9D5C-851206A43639}" type="slidenum">
              <a:rPr lang="en-US"/>
              <a:pPr/>
              <a:t>40</a:t>
            </a:fld>
            <a:endParaRPr lang="en-US"/>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CustomShape 1"/>
          <p:cNvSpPr>
            <a:spLocks noChangeArrowheads="1"/>
          </p:cNvSpPr>
          <p:nvPr/>
        </p:nvSpPr>
        <p:spPr bwMode="auto">
          <a:xfrm>
            <a:off x="304800" y="1905000"/>
            <a:ext cx="8077200" cy="2687638"/>
          </a:xfrm>
          <a:prstGeom prst="rect">
            <a:avLst/>
          </a:prstGeom>
          <a:noFill/>
          <a:ln w="9525">
            <a:noFill/>
            <a:miter lim="800000"/>
            <a:headEnd/>
            <a:tailEnd/>
          </a:ln>
        </p:spPr>
        <p:txBody>
          <a:bodyPr lIns="90000" tIns="45000" rIns="90000" bIns="45000"/>
          <a:lstStyle/>
          <a:p>
            <a:pPr marL="914400" lvl="1" indent="-457200">
              <a:buSzPct val="100000"/>
              <a:buFont typeface="Arial" pitchFamily="34" charset="0"/>
              <a:buChar char="•"/>
            </a:pPr>
            <a:r>
              <a:rPr lang="en-US" sz="2200">
                <a:solidFill>
                  <a:srgbClr val="000000"/>
                </a:solidFill>
                <a:latin typeface="Calibri" pitchFamily="34" charset="0"/>
              </a:rPr>
              <a:t>"access callback": A function returning a boolean value that determines whether the user has access rights to this menu item. Defaults to </a:t>
            </a:r>
            <a:r>
              <a:rPr lang="en-US" sz="2200">
                <a:solidFill>
                  <a:srgbClr val="000000"/>
                </a:solidFill>
                <a:latin typeface="Calibri" pitchFamily="34" charset="0"/>
                <a:hlinkClick r:id="rId2"/>
              </a:rPr>
              <a:t>user_access</a:t>
            </a:r>
            <a:r>
              <a:rPr lang="en-US" sz="2200">
                <a:solidFill>
                  <a:srgbClr val="000000"/>
                </a:solidFill>
                <a:latin typeface="Calibri" pitchFamily="34" charset="0"/>
              </a:rPr>
              <a:t>() unless a value is inherited from a parent menu item.</a:t>
            </a:r>
            <a:endParaRPr lang="en-US">
              <a:latin typeface="Calibri" pitchFamily="34" charset="0"/>
            </a:endParaRPr>
          </a:p>
          <a:p>
            <a:pPr marL="342900" indent="-342900">
              <a:buSzPct val="100000"/>
              <a:buFont typeface="Arial" pitchFamily="34" charset="0"/>
              <a:buChar char="•"/>
            </a:pPr>
            <a:endParaRPr lang="en-US">
              <a:latin typeface="Calibri" pitchFamily="34" charset="0"/>
            </a:endParaRPr>
          </a:p>
          <a:p>
            <a:pPr marL="914400" lvl="1" indent="-457200">
              <a:buSzPct val="100000"/>
              <a:buFont typeface="Arial" pitchFamily="34" charset="0"/>
              <a:buChar char="•"/>
            </a:pPr>
            <a:r>
              <a:rPr lang="en-US" sz="2200">
                <a:solidFill>
                  <a:srgbClr val="000000"/>
                </a:solidFill>
                <a:latin typeface="Calibri" pitchFamily="34" charset="0"/>
              </a:rPr>
              <a:t>"access arguments": An array of arguments to pass to the access callback function. </a:t>
            </a:r>
            <a:endParaRPr lang="en-US">
              <a:latin typeface="Calibri" pitchFamily="34" charset="0"/>
            </a:endParaRPr>
          </a:p>
        </p:txBody>
      </p:sp>
      <p:sp>
        <p:nvSpPr>
          <p:cNvPr id="45059" name="CustomShape 2"/>
          <p:cNvSpPr>
            <a:spLocks noChangeArrowheads="1"/>
          </p:cNvSpPr>
          <p:nvPr/>
        </p:nvSpPr>
        <p:spPr bwMode="auto">
          <a:xfrm>
            <a:off x="-1371600" y="1187450"/>
            <a:ext cx="7772400" cy="565150"/>
          </a:xfrm>
          <a:prstGeom prst="rect">
            <a:avLst/>
          </a:prstGeom>
          <a:noFill/>
          <a:ln w="9525">
            <a:noFill/>
            <a:miter lim="800000"/>
            <a:headEnd/>
            <a:tailEnd/>
          </a:ln>
        </p:spPr>
        <p:txBody>
          <a:bodyPr lIns="90000" tIns="45000" rIns="90000" bIns="45000" anchor="ctr"/>
          <a:lstStyle/>
          <a:p>
            <a:pPr algn="ctr"/>
            <a:r>
              <a:rPr lang="en-US" sz="3200">
                <a:solidFill>
                  <a:srgbClr val="000099"/>
                </a:solidFill>
                <a:latin typeface="Calibri" pitchFamily="34" charset="0"/>
              </a:rPr>
              <a:t>tweetscope_menu()</a:t>
            </a:r>
            <a:endParaRPr lang="en-US">
              <a:solidFill>
                <a:srgbClr val="000099"/>
              </a:solidFill>
              <a:latin typeface="Calibri" pitchFamily="34" charset="0"/>
            </a:endParaRPr>
          </a:p>
        </p:txBody>
      </p:sp>
      <p:sp>
        <p:nvSpPr>
          <p:cNvPr id="6" name="Slide Number Placeholder 5"/>
          <p:cNvSpPr>
            <a:spLocks noGrp="1"/>
          </p:cNvSpPr>
          <p:nvPr>
            <p:ph type="sldNum" sz="quarter" idx="10"/>
          </p:nvPr>
        </p:nvSpPr>
        <p:spPr/>
        <p:txBody>
          <a:bodyPr/>
          <a:lstStyle/>
          <a:p>
            <a:fld id="{985F3A01-872E-4406-98C7-66A158F29377}" type="slidenum">
              <a:rPr lang="en-US"/>
              <a:pPr/>
              <a:t>41</a:t>
            </a:fld>
            <a:endParaRPr lang="en-US"/>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CustomShape 1"/>
          <p:cNvSpPr>
            <a:spLocks noChangeArrowheads="1"/>
          </p:cNvSpPr>
          <p:nvPr/>
        </p:nvSpPr>
        <p:spPr bwMode="auto">
          <a:xfrm>
            <a:off x="804863" y="1714500"/>
            <a:ext cx="7467600" cy="3162300"/>
          </a:xfrm>
          <a:prstGeom prst="rect">
            <a:avLst/>
          </a:prstGeom>
          <a:noFill/>
          <a:ln w="9525">
            <a:noFill/>
            <a:miter lim="800000"/>
            <a:headEnd/>
            <a:tailEnd/>
          </a:ln>
        </p:spPr>
        <p:txBody>
          <a:bodyPr lIns="90000" tIns="45000" rIns="90000" bIns="45000"/>
          <a:lstStyle/>
          <a:p>
            <a:pPr marL="457200" indent="-457200">
              <a:buSzPct val="100000"/>
              <a:buFont typeface="Arial" pitchFamily="34" charset="0"/>
              <a:buChar char="•"/>
            </a:pPr>
            <a:r>
              <a:rPr lang="en-US" sz="2200">
                <a:solidFill>
                  <a:srgbClr val="000000"/>
                </a:solidFill>
                <a:latin typeface="Calibri" pitchFamily="34" charset="0"/>
              </a:rPr>
              <a:t>A simple form using hook_form  in the above page to store tweetscope admin settings.</a:t>
            </a:r>
            <a:endParaRPr lang="en-US">
              <a:latin typeface="Calibri" pitchFamily="34" charset="0"/>
            </a:endParaRPr>
          </a:p>
          <a:p>
            <a:pPr marL="457200" indent="-457200">
              <a:buSzPct val="100000"/>
              <a:buFont typeface="Arial" pitchFamily="34" charset="0"/>
              <a:buChar char="•"/>
            </a:pPr>
            <a:r>
              <a:rPr lang="en-US" sz="2200">
                <a:solidFill>
                  <a:srgbClr val="000000"/>
                </a:solidFill>
                <a:latin typeface="Calibri" pitchFamily="34" charset="0"/>
              </a:rPr>
              <a:t>How to validate form using validate and submit functions.</a:t>
            </a:r>
            <a:endParaRPr lang="en-US">
              <a:latin typeface="Calibri" pitchFamily="34" charset="0"/>
            </a:endParaRPr>
          </a:p>
          <a:p>
            <a:pPr marL="457200" indent="-457200">
              <a:buSzPct val="100000"/>
              <a:buFont typeface="Arial" pitchFamily="34" charset="0"/>
              <a:buChar char="•"/>
            </a:pPr>
            <a:r>
              <a:rPr lang="en-US" sz="2200">
                <a:solidFill>
                  <a:srgbClr val="000000"/>
                </a:solidFill>
                <a:latin typeface="Calibri" pitchFamily="34" charset="0"/>
              </a:rPr>
              <a:t>How to display notification messages and errors using drupal_set_message.</a:t>
            </a:r>
            <a:endParaRPr lang="en-US">
              <a:latin typeface="Calibri" pitchFamily="34" charset="0"/>
            </a:endParaRPr>
          </a:p>
          <a:p>
            <a:pPr marL="457200" indent="-457200"/>
            <a:endParaRPr lang="en-US">
              <a:latin typeface="Calibri" pitchFamily="34" charset="0"/>
            </a:endParaRPr>
          </a:p>
        </p:txBody>
      </p:sp>
      <p:sp>
        <p:nvSpPr>
          <p:cNvPr id="46083" name="CustomShape 2"/>
          <p:cNvSpPr>
            <a:spLocks noChangeArrowheads="1"/>
          </p:cNvSpPr>
          <p:nvPr/>
        </p:nvSpPr>
        <p:spPr bwMode="auto">
          <a:xfrm>
            <a:off x="762000" y="1143000"/>
            <a:ext cx="6500813" cy="563563"/>
          </a:xfrm>
          <a:prstGeom prst="rect">
            <a:avLst/>
          </a:prstGeom>
          <a:noFill/>
          <a:ln w="9525">
            <a:noFill/>
            <a:miter lim="800000"/>
            <a:headEnd/>
            <a:tailEnd/>
          </a:ln>
        </p:spPr>
        <p:txBody>
          <a:bodyPr lIns="90000" tIns="45000" rIns="90000" bIns="45000"/>
          <a:lstStyle/>
          <a:p>
            <a:r>
              <a:rPr lang="en-US" sz="3200">
                <a:solidFill>
                  <a:srgbClr val="000099"/>
                </a:solidFill>
                <a:latin typeface="Calibri" pitchFamily="34" charset="0"/>
              </a:rPr>
              <a:t>Time To Extend</a:t>
            </a:r>
            <a:endParaRPr lang="en-US">
              <a:solidFill>
                <a:srgbClr val="000099"/>
              </a:solidFill>
              <a:latin typeface="Calibri" pitchFamily="34" charset="0"/>
            </a:endParaRPr>
          </a:p>
        </p:txBody>
      </p:sp>
      <p:sp>
        <p:nvSpPr>
          <p:cNvPr id="45062" name="CustomShape 3"/>
          <p:cNvSpPr>
            <a:spLocks noChangeArrowheads="1"/>
          </p:cNvSpPr>
          <p:nvPr/>
        </p:nvSpPr>
        <p:spPr bwMode="auto">
          <a:xfrm>
            <a:off x="1371600" y="3470275"/>
            <a:ext cx="7429500" cy="3387725"/>
          </a:xfrm>
          <a:prstGeom prst="rect">
            <a:avLst/>
          </a:prstGeom>
          <a:noFill/>
          <a:ln w="9525">
            <a:noFill/>
            <a:miter lim="800000"/>
            <a:headEnd/>
            <a:tailEnd/>
          </a:ln>
        </p:spPr>
        <p:txBody>
          <a:bodyPr lIns="90000" tIns="45000" rIns="90000" bIns="45000"/>
          <a:lstStyle/>
          <a:p>
            <a:pPr marL="457200" indent="-457200">
              <a:buSzPct val="100000"/>
              <a:buFont typeface="Arial" pitchFamily="34" charset="0"/>
              <a:buChar char="•"/>
            </a:pPr>
            <a:r>
              <a:rPr lang="en-US" sz="2200">
                <a:solidFill>
                  <a:srgbClr val="000000"/>
                </a:solidFill>
                <a:latin typeface="Calibri" pitchFamily="34" charset="0"/>
              </a:rPr>
              <a:t> Display all node types as checkboxes to select node types that will have related tweets.</a:t>
            </a:r>
            <a:endParaRPr lang="en-US">
              <a:latin typeface="Calibri" pitchFamily="34" charset="0"/>
            </a:endParaRPr>
          </a:p>
          <a:p>
            <a:pPr marL="457200" indent="-457200">
              <a:buSzPct val="100000"/>
              <a:buFont typeface="Arial" pitchFamily="34" charset="0"/>
              <a:buChar char="•"/>
            </a:pPr>
            <a:endParaRPr lang="en-US">
              <a:latin typeface="Calibri" pitchFamily="34" charset="0"/>
            </a:endParaRPr>
          </a:p>
          <a:p>
            <a:pPr marL="457200" indent="-457200">
              <a:buSzPct val="100000"/>
              <a:buFont typeface="Arial" pitchFamily="34" charset="0"/>
              <a:buChar char="•"/>
            </a:pPr>
            <a:r>
              <a:rPr lang="en-US" sz="2200">
                <a:solidFill>
                  <a:srgbClr val="000000"/>
                </a:solidFill>
                <a:latin typeface="Calibri" pitchFamily="34" charset="0"/>
              </a:rPr>
              <a:t>Validate form such that at least one node type is enabled for displaying related tweets.</a:t>
            </a:r>
            <a:endParaRPr lang="en-US">
              <a:latin typeface="Calibri" pitchFamily="34" charset="0"/>
            </a:endParaRPr>
          </a:p>
          <a:p>
            <a:pPr marL="457200" indent="-457200">
              <a:buSzPct val="100000"/>
              <a:buFont typeface="Arial" pitchFamily="34" charset="0"/>
              <a:buChar char="•"/>
            </a:pPr>
            <a:endParaRPr lang="en-US">
              <a:latin typeface="Calibri" pitchFamily="34" charset="0"/>
            </a:endParaRPr>
          </a:p>
          <a:p>
            <a:pPr marL="457200" indent="-457200">
              <a:buSzPct val="100000"/>
              <a:buFont typeface="Arial" pitchFamily="34" charset="0"/>
              <a:buChar char="•"/>
            </a:pPr>
            <a:r>
              <a:rPr lang="en-US" sz="2200">
                <a:solidFill>
                  <a:srgbClr val="000000"/>
                </a:solidFill>
                <a:latin typeface="Calibri" pitchFamily="34" charset="0"/>
              </a:rPr>
              <a:t>Set notification messages on failure of above validation.</a:t>
            </a:r>
            <a:endParaRPr lang="en-US">
              <a:latin typeface="Calibri" pitchFamily="34" charset="0"/>
            </a:endParaRPr>
          </a:p>
          <a:p>
            <a:pPr marL="457200" indent="-457200">
              <a:buSzPct val="100000"/>
              <a:buFont typeface="Arial" pitchFamily="34" charset="0"/>
              <a:buChar char="•"/>
            </a:pPr>
            <a:endParaRPr lang="en-US">
              <a:latin typeface="Calibri" pitchFamily="34" charset="0"/>
            </a:endParaRPr>
          </a:p>
          <a:p>
            <a:pPr marL="457200" indent="-457200">
              <a:buSzPct val="100000"/>
              <a:buFont typeface="Arial" pitchFamily="34" charset="0"/>
              <a:buChar char="•"/>
            </a:pPr>
            <a:r>
              <a:rPr lang="en-US" sz="2200">
                <a:solidFill>
                  <a:srgbClr val="000000"/>
                </a:solidFill>
                <a:latin typeface="Calibri" pitchFamily="34" charset="0"/>
              </a:rPr>
              <a:t>On successful validation save the results and display successful notification using drupal_set_message.</a:t>
            </a:r>
            <a:endParaRPr lang="en-US">
              <a:latin typeface="Calibri" pitchFamily="34" charset="0"/>
            </a:endParaRPr>
          </a:p>
          <a:p>
            <a:pPr marL="457200" indent="-457200">
              <a:buSzPct val="100000"/>
              <a:buFont typeface="Arial" pitchFamily="34" charset="0"/>
              <a:buChar char="•"/>
            </a:pPr>
            <a:endParaRPr lang="en-US">
              <a:latin typeface="Calibri" pitchFamily="34" charset="0"/>
            </a:endParaRPr>
          </a:p>
        </p:txBody>
      </p:sp>
      <p:sp>
        <p:nvSpPr>
          <p:cNvPr id="7" name="Slide Number Placeholder 6"/>
          <p:cNvSpPr>
            <a:spLocks noGrp="1"/>
          </p:cNvSpPr>
          <p:nvPr>
            <p:ph type="sldNum" sz="quarter" idx="10"/>
          </p:nvPr>
        </p:nvSpPr>
        <p:spPr/>
        <p:txBody>
          <a:bodyPr/>
          <a:lstStyle/>
          <a:p>
            <a:fld id="{1DAEB06C-2DE5-4DAD-986E-FE3750804FCF}" type="slidenum">
              <a:rPr lang="en-US"/>
              <a:pPr/>
              <a:t>42</a:t>
            </a:fld>
            <a:endParaRPr lang="en-US"/>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TextShape 1"/>
          <p:cNvSpPr txBox="1">
            <a:spLocks noChangeArrowheads="1"/>
          </p:cNvSpPr>
          <p:nvPr/>
        </p:nvSpPr>
        <p:spPr bwMode="auto">
          <a:xfrm>
            <a:off x="533400" y="1905000"/>
            <a:ext cx="7772400" cy="1470025"/>
          </a:xfrm>
          <a:prstGeom prst="rect">
            <a:avLst/>
          </a:prstGeom>
          <a:noFill/>
          <a:ln w="9525">
            <a:noFill/>
            <a:miter lim="800000"/>
            <a:headEnd/>
            <a:tailEnd/>
          </a:ln>
        </p:spPr>
        <p:txBody>
          <a:bodyPr lIns="90000" tIns="45000" rIns="90000" bIns="45000"/>
          <a:lstStyle/>
          <a:p>
            <a:pPr algn="ctr"/>
            <a:r>
              <a:rPr lang="en-US" sz="4400">
                <a:solidFill>
                  <a:srgbClr val="000000"/>
                </a:solidFill>
                <a:latin typeface="Calibri" pitchFamily="34" charset="0"/>
              </a:rPr>
              <a:t>8. The FORM API
</a:t>
            </a:r>
            <a:endParaRPr lang="en-US">
              <a:latin typeface="Calibri" pitchFamily="34" charset="0"/>
            </a:endParaRPr>
          </a:p>
        </p:txBody>
      </p:sp>
      <p:sp>
        <p:nvSpPr>
          <p:cNvPr id="47107" name="TextShape 2"/>
          <p:cNvSpPr txBox="1">
            <a:spLocks noChangeArrowheads="1"/>
          </p:cNvSpPr>
          <p:nvPr/>
        </p:nvSpPr>
        <p:spPr bwMode="auto">
          <a:xfrm>
            <a:off x="1295400" y="2819400"/>
            <a:ext cx="6400800" cy="2819400"/>
          </a:xfrm>
          <a:prstGeom prst="rect">
            <a:avLst/>
          </a:prstGeom>
          <a:noFill/>
          <a:ln w="9525">
            <a:noFill/>
            <a:miter lim="800000"/>
            <a:headEnd/>
            <a:tailEnd/>
          </a:ln>
        </p:spPr>
        <p:txBody>
          <a:bodyPr lIns="90000" tIns="45000" rIns="90000" bIns="45000"/>
          <a:lstStyle/>
          <a:p>
            <a:pPr algn="ctr"/>
            <a:r>
              <a:rPr lang="en-US" sz="2800">
                <a:solidFill>
                  <a:srgbClr val="000099"/>
                </a:solidFill>
                <a:latin typeface="Calibri" pitchFamily="34" charset="0"/>
              </a:rPr>
              <a:t>hook_form</a:t>
            </a:r>
          </a:p>
          <a:p>
            <a:pPr algn="ctr"/>
            <a:r>
              <a:rPr lang="en-US" sz="2800">
                <a:solidFill>
                  <a:srgbClr val="000099"/>
                </a:solidFill>
                <a:latin typeface="Calibri" pitchFamily="34" charset="0"/>
              </a:rPr>
              <a:t>Form API elements</a:t>
            </a:r>
          </a:p>
          <a:p>
            <a:pPr algn="ctr"/>
            <a:r>
              <a:rPr lang="en-US" sz="2800">
                <a:solidFill>
                  <a:srgbClr val="E46C0A"/>
                </a:solidFill>
                <a:latin typeface="Calibri" pitchFamily="34" charset="0"/>
              </a:rPr>
              <a:t>Form Validate</a:t>
            </a:r>
            <a:endParaRPr lang="en-US" sz="2800">
              <a:latin typeface="Calibri" pitchFamily="34" charset="0"/>
            </a:endParaRPr>
          </a:p>
          <a:p>
            <a:pPr algn="ctr"/>
            <a:r>
              <a:rPr lang="en-US" sz="2800">
                <a:solidFill>
                  <a:srgbClr val="E46C0A"/>
                </a:solidFill>
                <a:latin typeface="Calibri" pitchFamily="34" charset="0"/>
              </a:rPr>
              <a:t>Form Submit</a:t>
            </a:r>
            <a:endParaRPr lang="en-US" sz="2800">
              <a:latin typeface="Calibri" pitchFamily="34" charset="0"/>
            </a:endParaRPr>
          </a:p>
          <a:p>
            <a:pPr algn="ctr"/>
            <a:r>
              <a:rPr lang="en-US" sz="2800">
                <a:solidFill>
                  <a:srgbClr val="4F6228"/>
                </a:solidFill>
                <a:latin typeface="Calibri" pitchFamily="34" charset="0"/>
              </a:rPr>
              <a:t>drupal_set_message</a:t>
            </a:r>
            <a:endParaRPr lang="en-US" sz="2800">
              <a:latin typeface="Calibri" pitchFamily="34" charset="0"/>
            </a:endParaRPr>
          </a:p>
          <a:p>
            <a:pPr algn="ctr"/>
            <a:r>
              <a:rPr lang="en-US" sz="2800">
                <a:solidFill>
                  <a:srgbClr val="4F6228"/>
                </a:solidFill>
                <a:latin typeface="Calibri" pitchFamily="34" charset="0"/>
              </a:rPr>
              <a:t>drupal_set_error</a:t>
            </a:r>
            <a:endParaRPr lang="en-US" sz="2800">
              <a:latin typeface="Calibri" pitchFamily="34" charset="0"/>
            </a:endParaRPr>
          </a:p>
          <a:p>
            <a:endParaRPr lang="en-US" sz="2800">
              <a:latin typeface="Calibri" pitchFamily="34" charset="0"/>
            </a:endParaRPr>
          </a:p>
          <a:p>
            <a:endParaRPr lang="en-US" sz="2800">
              <a:latin typeface="Calibri" pitchFamily="34" charset="0"/>
            </a:endParaRPr>
          </a:p>
        </p:txBody>
      </p:sp>
      <p:sp>
        <p:nvSpPr>
          <p:cNvPr id="6" name="Slide Number Placeholder 5"/>
          <p:cNvSpPr>
            <a:spLocks noGrp="1"/>
          </p:cNvSpPr>
          <p:nvPr>
            <p:ph type="sldNum" sz="quarter" idx="10"/>
          </p:nvPr>
        </p:nvSpPr>
        <p:spPr/>
        <p:txBody>
          <a:bodyPr/>
          <a:lstStyle/>
          <a:p>
            <a:fld id="{28B19702-523A-4165-80EC-596542D8D9AC}" type="slidenum">
              <a:rPr lang="en-US"/>
              <a:pPr/>
              <a:t>43</a:t>
            </a:fld>
            <a:endParaRPr lang="en-US"/>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CustomShape 1"/>
          <p:cNvSpPr>
            <a:spLocks noChangeArrowheads="1"/>
          </p:cNvSpPr>
          <p:nvPr/>
        </p:nvSpPr>
        <p:spPr bwMode="auto">
          <a:xfrm>
            <a:off x="695325" y="1652588"/>
            <a:ext cx="8143875" cy="5122862"/>
          </a:xfrm>
          <a:prstGeom prst="rect">
            <a:avLst/>
          </a:prstGeom>
          <a:noFill/>
          <a:ln w="9525">
            <a:noFill/>
            <a:miter lim="800000"/>
            <a:headEnd/>
            <a:tailEnd/>
          </a:ln>
        </p:spPr>
        <p:txBody>
          <a:bodyPr lIns="90000" tIns="45000" rIns="90000" bIns="45000"/>
          <a:lstStyle/>
          <a:p>
            <a:r>
              <a:rPr lang="en-US" sz="1700">
                <a:solidFill>
                  <a:srgbClr val="000000"/>
                </a:solidFill>
                <a:latin typeface="Calibri" pitchFamily="34" charset="0"/>
              </a:rPr>
              <a:t>function tweetscope_form() {</a:t>
            </a:r>
            <a:endParaRPr lang="en-US">
              <a:latin typeface="Calibri" pitchFamily="34" charset="0"/>
            </a:endParaRPr>
          </a:p>
          <a:p>
            <a:r>
              <a:rPr lang="en-US" sz="1700">
                <a:solidFill>
                  <a:srgbClr val="000000"/>
                </a:solidFill>
                <a:latin typeface="Calibri" pitchFamily="34" charset="0"/>
              </a:rPr>
              <a:t>  $form = array();</a:t>
            </a:r>
            <a:endParaRPr lang="en-US">
              <a:latin typeface="Calibri" pitchFamily="34" charset="0"/>
            </a:endParaRPr>
          </a:p>
          <a:p>
            <a:r>
              <a:rPr lang="en-US" sz="1700">
                <a:solidFill>
                  <a:srgbClr val="000000"/>
                </a:solidFill>
                <a:latin typeface="Calibri" pitchFamily="34" charset="0"/>
              </a:rPr>
              <a:t>  $form['settings'] = array(</a:t>
            </a:r>
            <a:endParaRPr lang="en-US">
              <a:latin typeface="Calibri" pitchFamily="34" charset="0"/>
            </a:endParaRPr>
          </a:p>
          <a:p>
            <a:r>
              <a:rPr lang="en-US" sz="1700">
                <a:solidFill>
                  <a:srgbClr val="000000"/>
                </a:solidFill>
                <a:latin typeface="Calibri" pitchFamily="34" charset="0"/>
              </a:rPr>
              <a:t>    '#type' =&gt; 'fieldset',</a:t>
            </a:r>
            <a:endParaRPr lang="en-US">
              <a:latin typeface="Calibri" pitchFamily="34" charset="0"/>
            </a:endParaRPr>
          </a:p>
          <a:p>
            <a:r>
              <a:rPr lang="en-US" sz="1700">
                <a:solidFill>
                  <a:srgbClr val="000000"/>
                </a:solidFill>
                <a:latin typeface="Calibri" pitchFamily="34" charset="0"/>
              </a:rPr>
              <a:t>    '#title' =&gt; 'TweetScope Settings'</a:t>
            </a:r>
            <a:endParaRPr lang="en-US">
              <a:latin typeface="Calibri" pitchFamily="34" charset="0"/>
            </a:endParaRPr>
          </a:p>
          <a:p>
            <a:r>
              <a:rPr lang="en-US" sz="1700">
                <a:solidFill>
                  <a:srgbClr val="000000"/>
                </a:solidFill>
                <a:latin typeface="Calibri" pitchFamily="34" charset="0"/>
              </a:rPr>
              <a:t>  );</a:t>
            </a:r>
            <a:endParaRPr lang="en-US">
              <a:latin typeface="Calibri" pitchFamily="34" charset="0"/>
            </a:endParaRPr>
          </a:p>
          <a:p>
            <a:r>
              <a:rPr lang="en-US" sz="1700">
                <a:solidFill>
                  <a:srgbClr val="000000"/>
                </a:solidFill>
                <a:latin typeface="Calibri" pitchFamily="34" charset="0"/>
              </a:rPr>
              <a:t>  $form['settings']['node-types'] = array(</a:t>
            </a:r>
            <a:endParaRPr lang="en-US">
              <a:latin typeface="Calibri" pitchFamily="34" charset="0"/>
            </a:endParaRPr>
          </a:p>
          <a:p>
            <a:r>
              <a:rPr lang="en-US" sz="1700">
                <a:solidFill>
                  <a:srgbClr val="000000"/>
                </a:solidFill>
                <a:latin typeface="Calibri" pitchFamily="34" charset="0"/>
              </a:rPr>
              <a:t>    '#type' =&gt; 'checkboxes',</a:t>
            </a:r>
            <a:endParaRPr lang="en-US">
              <a:latin typeface="Calibri" pitchFamily="34" charset="0"/>
            </a:endParaRPr>
          </a:p>
          <a:p>
            <a:r>
              <a:rPr lang="en-US" sz="1700">
                <a:solidFill>
                  <a:srgbClr val="000000"/>
                </a:solidFill>
                <a:latin typeface="Calibri" pitchFamily="34" charset="0"/>
              </a:rPr>
              <a:t>    '#options' =&gt; node_get_types('names'),</a:t>
            </a:r>
            <a:endParaRPr lang="en-US">
              <a:latin typeface="Calibri" pitchFamily="34" charset="0"/>
            </a:endParaRPr>
          </a:p>
          <a:p>
            <a:r>
              <a:rPr lang="en-US" sz="1700">
                <a:solidFill>
                  <a:srgbClr val="000000"/>
                </a:solidFill>
                <a:latin typeface="Calibri" pitchFamily="34" charset="0"/>
              </a:rPr>
              <a:t>    '#title' =&gt; 'Node Types',</a:t>
            </a:r>
            <a:endParaRPr lang="en-US">
              <a:latin typeface="Calibri" pitchFamily="34" charset="0"/>
            </a:endParaRPr>
          </a:p>
          <a:p>
            <a:r>
              <a:rPr lang="en-US" sz="1700">
                <a:solidFill>
                  <a:srgbClr val="000000"/>
                </a:solidFill>
                <a:latin typeface="Calibri" pitchFamily="34" charset="0"/>
              </a:rPr>
              <a:t>    '#description' =&gt; 'Tweetscope will be available for the follwing content types',</a:t>
            </a:r>
            <a:endParaRPr lang="en-US">
              <a:latin typeface="Calibri" pitchFamily="34" charset="0"/>
            </a:endParaRPr>
          </a:p>
          <a:p>
            <a:r>
              <a:rPr lang="en-US" sz="1700">
                <a:solidFill>
                  <a:srgbClr val="000000"/>
                </a:solidFill>
                <a:latin typeface="Calibri" pitchFamily="34" charset="0"/>
              </a:rPr>
              <a:t>    '#default_value' =&gt; variable_get('tweetscope_node_types', array())</a:t>
            </a:r>
            <a:endParaRPr lang="en-US">
              <a:latin typeface="Calibri" pitchFamily="34" charset="0"/>
            </a:endParaRPr>
          </a:p>
          <a:p>
            <a:r>
              <a:rPr lang="en-US" sz="1700">
                <a:solidFill>
                  <a:srgbClr val="000000"/>
                </a:solidFill>
                <a:latin typeface="Calibri" pitchFamily="34" charset="0"/>
              </a:rPr>
              <a:t>  );</a:t>
            </a:r>
            <a:endParaRPr lang="en-US">
              <a:latin typeface="Calibri" pitchFamily="34" charset="0"/>
            </a:endParaRPr>
          </a:p>
          <a:p>
            <a:r>
              <a:rPr lang="en-US" sz="1700">
                <a:solidFill>
                  <a:srgbClr val="000000"/>
                </a:solidFill>
                <a:latin typeface="Calibri" pitchFamily="34" charset="0"/>
              </a:rPr>
              <a:t>  $form['submit'] = array(</a:t>
            </a:r>
            <a:endParaRPr lang="en-US">
              <a:latin typeface="Calibri" pitchFamily="34" charset="0"/>
            </a:endParaRPr>
          </a:p>
          <a:p>
            <a:r>
              <a:rPr lang="en-US" sz="1700">
                <a:solidFill>
                  <a:srgbClr val="000000"/>
                </a:solidFill>
                <a:latin typeface="Calibri" pitchFamily="34" charset="0"/>
              </a:rPr>
              <a:t>    '#type' =&gt; 'submit',</a:t>
            </a:r>
            <a:endParaRPr lang="en-US">
              <a:latin typeface="Calibri" pitchFamily="34" charset="0"/>
            </a:endParaRPr>
          </a:p>
          <a:p>
            <a:r>
              <a:rPr lang="en-US" sz="1700">
                <a:solidFill>
                  <a:srgbClr val="000000"/>
                </a:solidFill>
                <a:latin typeface="Calibri" pitchFamily="34" charset="0"/>
              </a:rPr>
              <a:t>    '#value' =&gt; 'Submit'</a:t>
            </a:r>
            <a:endParaRPr lang="en-US">
              <a:latin typeface="Calibri" pitchFamily="34" charset="0"/>
            </a:endParaRPr>
          </a:p>
          <a:p>
            <a:r>
              <a:rPr lang="en-US" sz="1700">
                <a:solidFill>
                  <a:srgbClr val="000000"/>
                </a:solidFill>
                <a:latin typeface="Calibri" pitchFamily="34" charset="0"/>
              </a:rPr>
              <a:t>  );</a:t>
            </a:r>
            <a:endParaRPr lang="en-US">
              <a:latin typeface="Calibri" pitchFamily="34" charset="0"/>
            </a:endParaRPr>
          </a:p>
          <a:p>
            <a:r>
              <a:rPr lang="en-US" sz="1700">
                <a:solidFill>
                  <a:srgbClr val="000000"/>
                </a:solidFill>
                <a:latin typeface="Calibri" pitchFamily="34" charset="0"/>
              </a:rPr>
              <a:t>  return $form;</a:t>
            </a:r>
            <a:endParaRPr lang="en-US">
              <a:latin typeface="Calibri" pitchFamily="34" charset="0"/>
            </a:endParaRPr>
          </a:p>
          <a:p>
            <a:r>
              <a:rPr lang="en-US" sz="1700">
                <a:solidFill>
                  <a:srgbClr val="000000"/>
                </a:solidFill>
                <a:latin typeface="Calibri" pitchFamily="34" charset="0"/>
              </a:rPr>
              <a:t>}</a:t>
            </a:r>
            <a:endParaRPr lang="en-US">
              <a:latin typeface="Calibri" pitchFamily="34" charset="0"/>
            </a:endParaRPr>
          </a:p>
        </p:txBody>
      </p:sp>
      <p:sp>
        <p:nvSpPr>
          <p:cNvPr id="48131" name="CustomShape 2"/>
          <p:cNvSpPr>
            <a:spLocks noChangeArrowheads="1"/>
          </p:cNvSpPr>
          <p:nvPr/>
        </p:nvSpPr>
        <p:spPr bwMode="auto">
          <a:xfrm>
            <a:off x="-838200" y="1219200"/>
            <a:ext cx="6324600" cy="457200"/>
          </a:xfrm>
          <a:prstGeom prst="rect">
            <a:avLst/>
          </a:prstGeom>
          <a:noFill/>
          <a:ln w="9525">
            <a:noFill/>
            <a:miter lim="800000"/>
            <a:headEnd/>
            <a:tailEnd/>
          </a:ln>
        </p:spPr>
        <p:txBody>
          <a:bodyPr lIns="90000" tIns="45000" rIns="90000" bIns="45000" anchor="ctr"/>
          <a:lstStyle/>
          <a:p>
            <a:pPr algn="ctr"/>
            <a:r>
              <a:rPr lang="en-US" sz="3200">
                <a:solidFill>
                  <a:srgbClr val="000099"/>
                </a:solidFill>
                <a:latin typeface="Calibri" pitchFamily="34" charset="0"/>
              </a:rPr>
              <a:t>tweetscope_form()</a:t>
            </a:r>
            <a:endParaRPr lang="en-US">
              <a:solidFill>
                <a:srgbClr val="000099"/>
              </a:solidFill>
              <a:latin typeface="Calibri" pitchFamily="34" charset="0"/>
            </a:endParaRPr>
          </a:p>
        </p:txBody>
      </p:sp>
      <p:sp>
        <p:nvSpPr>
          <p:cNvPr id="6" name="Slide Number Placeholder 5"/>
          <p:cNvSpPr>
            <a:spLocks noGrp="1"/>
          </p:cNvSpPr>
          <p:nvPr>
            <p:ph type="sldNum" sz="quarter" idx="10"/>
          </p:nvPr>
        </p:nvSpPr>
        <p:spPr/>
        <p:txBody>
          <a:bodyPr/>
          <a:lstStyle/>
          <a:p>
            <a:fld id="{9E2F5376-ABA7-4DF4-96CD-319B9A6C1C56}" type="slidenum">
              <a:rPr lang="en-US"/>
              <a:pPr/>
              <a:t>44</a:t>
            </a:fld>
            <a:endParaRPr lang="en-US"/>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CustomShape 2"/>
          <p:cNvSpPr>
            <a:spLocks noChangeArrowheads="1"/>
          </p:cNvSpPr>
          <p:nvPr/>
        </p:nvSpPr>
        <p:spPr bwMode="auto">
          <a:xfrm>
            <a:off x="-838200" y="1219200"/>
            <a:ext cx="6324600" cy="457200"/>
          </a:xfrm>
          <a:prstGeom prst="rect">
            <a:avLst/>
          </a:prstGeom>
          <a:noFill/>
          <a:ln w="9525">
            <a:noFill/>
            <a:miter lim="800000"/>
            <a:headEnd/>
            <a:tailEnd/>
          </a:ln>
        </p:spPr>
        <p:txBody>
          <a:bodyPr lIns="90000" tIns="45000" rIns="90000" bIns="45000" anchor="ctr"/>
          <a:lstStyle/>
          <a:p>
            <a:pPr algn="ctr"/>
            <a:r>
              <a:rPr lang="en-US" sz="3200">
                <a:solidFill>
                  <a:srgbClr val="000099"/>
                </a:solidFill>
                <a:latin typeface="Calibri" pitchFamily="34" charset="0"/>
              </a:rPr>
              <a:t>tweetscope_form()</a:t>
            </a:r>
            <a:endParaRPr lang="en-US">
              <a:solidFill>
                <a:srgbClr val="000099"/>
              </a:solidFill>
              <a:latin typeface="Calibri" pitchFamily="34" charset="0"/>
            </a:endParaRPr>
          </a:p>
        </p:txBody>
      </p:sp>
      <p:sp>
        <p:nvSpPr>
          <p:cNvPr id="48132" name="CustomShape 1"/>
          <p:cNvSpPr>
            <a:spLocks noChangeArrowheads="1"/>
          </p:cNvSpPr>
          <p:nvPr/>
        </p:nvSpPr>
        <p:spPr bwMode="auto">
          <a:xfrm>
            <a:off x="304800" y="1981200"/>
            <a:ext cx="8291513" cy="2590800"/>
          </a:xfrm>
          <a:prstGeom prst="rect">
            <a:avLst/>
          </a:prstGeom>
          <a:noFill/>
          <a:ln w="9525">
            <a:noFill/>
            <a:miter lim="800000"/>
            <a:headEnd/>
            <a:tailEnd/>
          </a:ln>
        </p:spPr>
        <p:txBody>
          <a:bodyPr lIns="90000" tIns="45000" rIns="90000" bIns="45000"/>
          <a:lstStyle/>
          <a:p>
            <a:pPr marL="914400" lvl="1" indent="-457200">
              <a:buSzPct val="100000"/>
              <a:buFont typeface="Arial" pitchFamily="34" charset="0"/>
              <a:buChar char="•"/>
            </a:pPr>
            <a:r>
              <a:rPr lang="en-US" sz="2200">
                <a:solidFill>
                  <a:srgbClr val="000000"/>
                </a:solidFill>
                <a:latin typeface="Calibri" pitchFamily="34" charset="0"/>
              </a:rPr>
              <a:t> tweetscope_form function is called through menu page callback function drupal_get_form which takes argument form_id as tweetscope_form</a:t>
            </a:r>
            <a:endParaRPr lang="en-US">
              <a:latin typeface="Calibri" pitchFamily="34" charset="0"/>
            </a:endParaRPr>
          </a:p>
          <a:p>
            <a:pPr marL="342900" indent="-342900">
              <a:buSzPct val="100000"/>
              <a:buFont typeface="Arial" pitchFamily="34" charset="0"/>
              <a:buChar char="•"/>
            </a:pPr>
            <a:endParaRPr lang="en-US">
              <a:latin typeface="Calibri" pitchFamily="34" charset="0"/>
            </a:endParaRPr>
          </a:p>
          <a:p>
            <a:pPr marL="914400" lvl="1" indent="-457200">
              <a:buSzPct val="100000"/>
              <a:buFont typeface="Arial" pitchFamily="34" charset="0"/>
              <a:buChar char="•"/>
            </a:pPr>
            <a:r>
              <a:rPr lang="en-US" sz="2200">
                <a:solidFill>
                  <a:srgbClr val="000000"/>
                </a:solidFill>
                <a:latin typeface="Calibri" pitchFamily="34" charset="0"/>
              </a:rPr>
              <a:t>Return value is an array containing the form elements to be displayed in the form.</a:t>
            </a:r>
            <a:endParaRPr lang="en-US">
              <a:latin typeface="Calibri" pitchFamily="34" charset="0"/>
            </a:endParaRPr>
          </a:p>
          <a:p>
            <a:pPr marL="342900" indent="-342900"/>
            <a:endParaRPr lang="en-US">
              <a:latin typeface="Calibri" pitchFamily="34" charset="0"/>
            </a:endParaRPr>
          </a:p>
          <a:p>
            <a:pPr marL="342900" indent="-342900"/>
            <a:endParaRPr lang="en-US">
              <a:latin typeface="Calibri" pitchFamily="34" charset="0"/>
            </a:endParaRPr>
          </a:p>
          <a:p>
            <a:pPr marL="342900" indent="-342900"/>
            <a:endParaRPr lang="en-US">
              <a:latin typeface="Calibri" pitchFamily="34" charset="0"/>
            </a:endParaRPr>
          </a:p>
          <a:p>
            <a:pPr marL="342900" indent="-342900"/>
            <a:endParaRPr lang="en-US">
              <a:latin typeface="Calibri" pitchFamily="34" charset="0"/>
            </a:endParaRPr>
          </a:p>
          <a:p>
            <a:pPr marL="342900" indent="-342900"/>
            <a:endParaRPr lang="en-US">
              <a:latin typeface="Calibri" pitchFamily="34" charset="0"/>
            </a:endParaRPr>
          </a:p>
          <a:p>
            <a:pPr marL="342900" indent="-342900"/>
            <a:endParaRPr lang="en-US">
              <a:latin typeface="Calibri" pitchFamily="34" charset="0"/>
            </a:endParaRPr>
          </a:p>
        </p:txBody>
      </p:sp>
      <p:sp>
        <p:nvSpPr>
          <p:cNvPr id="7" name="Slide Number Placeholder 6"/>
          <p:cNvSpPr>
            <a:spLocks noGrp="1"/>
          </p:cNvSpPr>
          <p:nvPr>
            <p:ph type="sldNum" sz="quarter" idx="10"/>
          </p:nvPr>
        </p:nvSpPr>
        <p:spPr/>
        <p:txBody>
          <a:bodyPr/>
          <a:lstStyle/>
          <a:p>
            <a:fld id="{FAB9EF6E-34C6-489F-84DB-57BC3F70D762}" type="slidenum">
              <a:rPr lang="en-US"/>
              <a:pPr/>
              <a:t>45</a:t>
            </a:fld>
            <a:endParaRPr lang="en-US"/>
          </a:p>
        </p:txBody>
      </p:sp>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6" name="CustomShape 1"/>
          <p:cNvSpPr>
            <a:spLocks noChangeArrowheads="1"/>
          </p:cNvSpPr>
          <p:nvPr/>
        </p:nvSpPr>
        <p:spPr bwMode="auto">
          <a:xfrm>
            <a:off x="304800" y="1676400"/>
            <a:ext cx="8215313" cy="4724400"/>
          </a:xfrm>
          <a:prstGeom prst="rect">
            <a:avLst/>
          </a:prstGeom>
          <a:noFill/>
          <a:ln w="9525">
            <a:noFill/>
            <a:miter lim="800000"/>
            <a:headEnd/>
            <a:tailEnd/>
          </a:ln>
        </p:spPr>
        <p:txBody>
          <a:bodyPr lIns="90000" tIns="45000" rIns="90000" bIns="45000"/>
          <a:lstStyle/>
          <a:p>
            <a:pPr lvl="1"/>
            <a:r>
              <a:rPr lang="en-US" sz="2200">
                <a:solidFill>
                  <a:srgbClr val="000000"/>
                </a:solidFill>
                <a:latin typeface="Calibri" pitchFamily="34" charset="0"/>
              </a:rPr>
              <a:t>We defined three form elements in our form function. </a:t>
            </a:r>
            <a:endParaRPr lang="en-US">
              <a:latin typeface="Calibri" pitchFamily="34" charset="0"/>
            </a:endParaRPr>
          </a:p>
          <a:p>
            <a:pPr lvl="1">
              <a:buSzPct val="100000"/>
              <a:buFont typeface="Arial" pitchFamily="34" charset="0"/>
              <a:buChar char="•"/>
            </a:pPr>
            <a:r>
              <a:rPr lang="en-US" sz="2200">
                <a:solidFill>
                  <a:srgbClr val="000000"/>
                </a:solidFill>
                <a:latin typeface="Calibri" pitchFamily="34" charset="0"/>
              </a:rPr>
              <a:t>First element fieldset specifes For form groups, the '#type' parameter is set to 'fieldset', and notice how the ‘settings' form group is made into a collapsed form group with the addition of a few attributes.</a:t>
            </a:r>
            <a:endParaRPr lang="en-US">
              <a:latin typeface="Calibri" pitchFamily="34" charset="0"/>
            </a:endParaRPr>
          </a:p>
          <a:p>
            <a:pPr marL="342900" indent="-342900">
              <a:buSzPct val="100000"/>
              <a:buFont typeface="Arial" pitchFamily="34" charset="0"/>
              <a:buChar char="•"/>
            </a:pPr>
            <a:endParaRPr lang="en-US">
              <a:latin typeface="Calibri" pitchFamily="34" charset="0"/>
            </a:endParaRPr>
          </a:p>
          <a:p>
            <a:pPr lvl="1">
              <a:buSzPct val="100000"/>
              <a:buFont typeface="Arial" pitchFamily="34" charset="0"/>
              <a:buChar char="•"/>
            </a:pPr>
            <a:r>
              <a:rPr lang="en-US" sz="2200">
                <a:solidFill>
                  <a:srgbClr val="000000"/>
                </a:solidFill>
                <a:latin typeface="Calibri" pitchFamily="34" charset="0"/>
              </a:rPr>
              <a:t>Second element gives all node types selectable as checkboxes, the '#type' parameter is set to ‘checkboxes',  and options are populated using node_get_types function which returns an array of node type names.</a:t>
            </a:r>
            <a:endParaRPr lang="en-US">
              <a:latin typeface="Calibri" pitchFamily="34" charset="0"/>
            </a:endParaRPr>
          </a:p>
          <a:p>
            <a:pPr marL="342900" indent="-342900">
              <a:buSzPct val="100000"/>
              <a:buFont typeface="Arial" pitchFamily="34" charset="0"/>
              <a:buChar char="•"/>
            </a:pPr>
            <a:endParaRPr lang="en-US">
              <a:latin typeface="Calibri" pitchFamily="34" charset="0"/>
            </a:endParaRPr>
          </a:p>
          <a:p>
            <a:pPr lvl="1">
              <a:buSzPct val="100000"/>
              <a:buFont typeface="Arial" pitchFamily="34" charset="0"/>
              <a:buChar char="•"/>
            </a:pPr>
            <a:r>
              <a:rPr lang="en-US" sz="2200">
                <a:solidFill>
                  <a:srgbClr val="000000"/>
                </a:solidFill>
                <a:latin typeface="Calibri" pitchFamily="34" charset="0"/>
              </a:rPr>
              <a:t>Last one is submit form element, the '#type' parameter is set to ‘submit', and the label is set to “Submit” using #value parameter.</a:t>
            </a:r>
            <a:endParaRPr lang="en-US">
              <a:latin typeface="Calibri" pitchFamily="34" charset="0"/>
            </a:endParaRPr>
          </a:p>
          <a:p>
            <a:pPr marL="342900" indent="-342900"/>
            <a:endParaRPr lang="en-US">
              <a:latin typeface="Calibri" pitchFamily="34" charset="0"/>
            </a:endParaRPr>
          </a:p>
          <a:p>
            <a:pPr marL="342900" indent="-342900"/>
            <a:endParaRPr lang="en-US">
              <a:latin typeface="Calibri" pitchFamily="34" charset="0"/>
            </a:endParaRPr>
          </a:p>
          <a:p>
            <a:pPr marL="342900" indent="-342900"/>
            <a:endParaRPr lang="en-US">
              <a:latin typeface="Calibri" pitchFamily="34" charset="0"/>
            </a:endParaRPr>
          </a:p>
          <a:p>
            <a:pPr marL="342900" indent="-342900"/>
            <a:endParaRPr lang="en-US">
              <a:latin typeface="Calibri" pitchFamily="34" charset="0"/>
            </a:endParaRPr>
          </a:p>
          <a:p>
            <a:pPr marL="342900" indent="-342900"/>
            <a:endParaRPr lang="en-US">
              <a:latin typeface="Calibri" pitchFamily="34" charset="0"/>
            </a:endParaRPr>
          </a:p>
        </p:txBody>
      </p:sp>
      <p:sp>
        <p:nvSpPr>
          <p:cNvPr id="50179" name="CustomShape 2"/>
          <p:cNvSpPr>
            <a:spLocks noChangeArrowheads="1"/>
          </p:cNvSpPr>
          <p:nvPr/>
        </p:nvSpPr>
        <p:spPr bwMode="auto">
          <a:xfrm>
            <a:off x="-838200" y="1219200"/>
            <a:ext cx="6324600" cy="457200"/>
          </a:xfrm>
          <a:prstGeom prst="rect">
            <a:avLst/>
          </a:prstGeom>
          <a:noFill/>
          <a:ln w="9525">
            <a:noFill/>
            <a:miter lim="800000"/>
            <a:headEnd/>
            <a:tailEnd/>
          </a:ln>
        </p:spPr>
        <p:txBody>
          <a:bodyPr lIns="90000" tIns="45000" rIns="90000" bIns="45000" anchor="ctr"/>
          <a:lstStyle/>
          <a:p>
            <a:pPr algn="ctr"/>
            <a:r>
              <a:rPr lang="en-US" sz="3200">
                <a:solidFill>
                  <a:srgbClr val="000099"/>
                </a:solidFill>
                <a:latin typeface="Calibri" pitchFamily="34" charset="0"/>
              </a:rPr>
              <a:t>tweetscope_form()</a:t>
            </a:r>
            <a:endParaRPr lang="en-US">
              <a:solidFill>
                <a:srgbClr val="000099"/>
              </a:solidFill>
              <a:latin typeface="Calibri" pitchFamily="34" charset="0"/>
            </a:endParaRPr>
          </a:p>
        </p:txBody>
      </p:sp>
      <p:sp>
        <p:nvSpPr>
          <p:cNvPr id="7" name="Slide Number Placeholder 6"/>
          <p:cNvSpPr>
            <a:spLocks noGrp="1"/>
          </p:cNvSpPr>
          <p:nvPr>
            <p:ph type="sldNum" sz="quarter" idx="10"/>
          </p:nvPr>
        </p:nvSpPr>
        <p:spPr/>
        <p:txBody>
          <a:bodyPr/>
          <a:lstStyle/>
          <a:p>
            <a:fld id="{D93EC33C-C960-436A-B491-C1B33AF9F0D2}" type="slidenum">
              <a:rPr lang="en-US"/>
              <a:pPr/>
              <a:t>46</a:t>
            </a:fld>
            <a:endParaRPr lang="en-US"/>
          </a:p>
        </p:txBody>
      </p:sp>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CustomShape 1"/>
          <p:cNvSpPr>
            <a:spLocks noChangeArrowheads="1"/>
          </p:cNvSpPr>
          <p:nvPr/>
        </p:nvSpPr>
        <p:spPr bwMode="auto">
          <a:xfrm>
            <a:off x="762000" y="1905000"/>
            <a:ext cx="8858250" cy="3986213"/>
          </a:xfrm>
          <a:prstGeom prst="rect">
            <a:avLst/>
          </a:prstGeom>
          <a:noFill/>
          <a:ln w="9525">
            <a:noFill/>
            <a:miter lim="800000"/>
            <a:headEnd/>
            <a:tailEnd/>
          </a:ln>
        </p:spPr>
        <p:txBody>
          <a:bodyPr lIns="90000" tIns="45000" rIns="90000" bIns="45000"/>
          <a:lstStyle/>
          <a:p>
            <a:r>
              <a:rPr lang="en-US" sz="2200">
                <a:solidFill>
                  <a:srgbClr val="000000"/>
                </a:solidFill>
                <a:latin typeface="Calibri" pitchFamily="34" charset="0"/>
              </a:rPr>
              <a:t>function tweetscope_form_validate($form, &amp;$form_state) {</a:t>
            </a:r>
            <a:endParaRPr lang="en-US">
              <a:latin typeface="Calibri" pitchFamily="34" charset="0"/>
            </a:endParaRPr>
          </a:p>
          <a:p>
            <a:r>
              <a:rPr lang="en-US" sz="2200">
                <a:solidFill>
                  <a:srgbClr val="000000"/>
                </a:solidFill>
                <a:latin typeface="Calibri" pitchFamily="34" charset="0"/>
              </a:rPr>
              <a:t>  $flag = 0;</a:t>
            </a:r>
            <a:endParaRPr lang="en-US">
              <a:latin typeface="Calibri" pitchFamily="34" charset="0"/>
            </a:endParaRPr>
          </a:p>
          <a:p>
            <a:r>
              <a:rPr lang="en-US" sz="2200">
                <a:solidFill>
                  <a:srgbClr val="000000"/>
                </a:solidFill>
                <a:latin typeface="Calibri" pitchFamily="34" charset="0"/>
              </a:rPr>
              <a:t>  foreach($form_state['values']['node-types'] as $key =&gt; $value) {</a:t>
            </a:r>
            <a:endParaRPr lang="en-US">
              <a:latin typeface="Calibri" pitchFamily="34" charset="0"/>
            </a:endParaRPr>
          </a:p>
          <a:p>
            <a:r>
              <a:rPr lang="en-US" sz="2200">
                <a:solidFill>
                  <a:srgbClr val="000000"/>
                </a:solidFill>
                <a:latin typeface="Calibri" pitchFamily="34" charset="0"/>
              </a:rPr>
              <a:t>    if($key === $value) {</a:t>
            </a:r>
            <a:endParaRPr lang="en-US">
              <a:latin typeface="Calibri" pitchFamily="34" charset="0"/>
            </a:endParaRPr>
          </a:p>
          <a:p>
            <a:r>
              <a:rPr lang="en-US" sz="2200">
                <a:solidFill>
                  <a:srgbClr val="000000"/>
                </a:solidFill>
                <a:latin typeface="Calibri" pitchFamily="34" charset="0"/>
              </a:rPr>
              <a:t>	  $flag = 1;</a:t>
            </a:r>
            <a:endParaRPr lang="en-US">
              <a:latin typeface="Calibri" pitchFamily="34" charset="0"/>
            </a:endParaRPr>
          </a:p>
          <a:p>
            <a:r>
              <a:rPr lang="en-US" sz="2200">
                <a:solidFill>
                  <a:srgbClr val="000000"/>
                </a:solidFill>
                <a:latin typeface="Calibri" pitchFamily="34" charset="0"/>
              </a:rPr>
              <a:t>	}</a:t>
            </a:r>
            <a:endParaRPr lang="en-US">
              <a:latin typeface="Calibri" pitchFamily="34" charset="0"/>
            </a:endParaRPr>
          </a:p>
          <a:p>
            <a:r>
              <a:rPr lang="en-US" sz="2200">
                <a:solidFill>
                  <a:srgbClr val="000000"/>
                </a:solidFill>
                <a:latin typeface="Calibri" pitchFamily="34" charset="0"/>
              </a:rPr>
              <a:t>  }</a:t>
            </a:r>
            <a:endParaRPr lang="en-US">
              <a:latin typeface="Calibri" pitchFamily="34" charset="0"/>
            </a:endParaRPr>
          </a:p>
          <a:p>
            <a:r>
              <a:rPr lang="en-US" sz="2200">
                <a:solidFill>
                  <a:srgbClr val="000000"/>
                </a:solidFill>
                <a:latin typeface="Calibri" pitchFamily="34" charset="0"/>
              </a:rPr>
              <a:t>  if($flag == 0) {</a:t>
            </a:r>
            <a:endParaRPr lang="en-US">
              <a:latin typeface="Calibri" pitchFamily="34" charset="0"/>
            </a:endParaRPr>
          </a:p>
          <a:p>
            <a:r>
              <a:rPr lang="en-US" sz="2200">
                <a:solidFill>
                  <a:srgbClr val="000000"/>
                </a:solidFill>
                <a:latin typeface="Calibri" pitchFamily="34" charset="0"/>
              </a:rPr>
              <a:t>    form_set_error('settings','Select atleast one value');</a:t>
            </a:r>
            <a:endParaRPr lang="en-US">
              <a:latin typeface="Calibri" pitchFamily="34" charset="0"/>
            </a:endParaRPr>
          </a:p>
          <a:p>
            <a:r>
              <a:rPr lang="en-US" sz="2200">
                <a:solidFill>
                  <a:srgbClr val="000000"/>
                </a:solidFill>
                <a:latin typeface="Calibri" pitchFamily="34" charset="0"/>
              </a:rPr>
              <a:t>  }</a:t>
            </a:r>
            <a:endParaRPr lang="en-US">
              <a:latin typeface="Calibri" pitchFamily="34" charset="0"/>
            </a:endParaRPr>
          </a:p>
          <a:p>
            <a:r>
              <a:rPr lang="en-US" sz="2200">
                <a:solidFill>
                  <a:srgbClr val="000000"/>
                </a:solidFill>
                <a:latin typeface="Calibri" pitchFamily="34" charset="0"/>
              </a:rPr>
              <a:t>}</a:t>
            </a:r>
            <a:endParaRPr lang="en-US">
              <a:latin typeface="Calibri" pitchFamily="34" charset="0"/>
            </a:endParaRPr>
          </a:p>
        </p:txBody>
      </p:sp>
      <p:sp>
        <p:nvSpPr>
          <p:cNvPr id="51203" name="CustomShape 2"/>
          <p:cNvSpPr>
            <a:spLocks noChangeArrowheads="1"/>
          </p:cNvSpPr>
          <p:nvPr/>
        </p:nvSpPr>
        <p:spPr bwMode="auto">
          <a:xfrm>
            <a:off x="-257175" y="1143000"/>
            <a:ext cx="6657975" cy="609600"/>
          </a:xfrm>
          <a:prstGeom prst="rect">
            <a:avLst/>
          </a:prstGeom>
          <a:noFill/>
          <a:ln w="9525">
            <a:noFill/>
            <a:miter lim="800000"/>
            <a:headEnd/>
            <a:tailEnd/>
          </a:ln>
        </p:spPr>
        <p:txBody>
          <a:bodyPr lIns="90000" tIns="45000" rIns="90000" bIns="45000" anchor="ctr"/>
          <a:lstStyle/>
          <a:p>
            <a:pPr algn="ctr"/>
            <a:r>
              <a:rPr lang="en-US" sz="3200">
                <a:solidFill>
                  <a:srgbClr val="000099"/>
                </a:solidFill>
                <a:latin typeface="Calibri" pitchFamily="34" charset="0"/>
              </a:rPr>
              <a:t>tweetscope_form_validate</a:t>
            </a:r>
            <a:endParaRPr lang="en-US">
              <a:solidFill>
                <a:srgbClr val="000099"/>
              </a:solidFill>
              <a:latin typeface="Calibri" pitchFamily="34" charset="0"/>
            </a:endParaRPr>
          </a:p>
        </p:txBody>
      </p:sp>
      <p:sp>
        <p:nvSpPr>
          <p:cNvPr id="6" name="Slide Number Placeholder 5"/>
          <p:cNvSpPr>
            <a:spLocks noGrp="1"/>
          </p:cNvSpPr>
          <p:nvPr>
            <p:ph type="sldNum" sz="quarter" idx="10"/>
          </p:nvPr>
        </p:nvSpPr>
        <p:spPr/>
        <p:txBody>
          <a:bodyPr/>
          <a:lstStyle/>
          <a:p>
            <a:fld id="{F1FFDA90-D740-4B1F-9372-6DE808D6AC73}" type="slidenum">
              <a:rPr lang="en-US"/>
              <a:pPr/>
              <a:t>47</a:t>
            </a:fld>
            <a:endParaRPr lang="en-US"/>
          </a:p>
        </p:txBody>
      </p:sp>
    </p:spTree>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4" name="CustomShape 1"/>
          <p:cNvSpPr>
            <a:spLocks noChangeArrowheads="1"/>
          </p:cNvSpPr>
          <p:nvPr/>
        </p:nvSpPr>
        <p:spPr bwMode="auto">
          <a:xfrm>
            <a:off x="762000" y="1752600"/>
            <a:ext cx="7620000" cy="4960938"/>
          </a:xfrm>
          <a:prstGeom prst="rect">
            <a:avLst/>
          </a:prstGeom>
          <a:noFill/>
          <a:ln w="9525">
            <a:noFill/>
            <a:miter lim="800000"/>
            <a:headEnd/>
            <a:tailEnd/>
          </a:ln>
        </p:spPr>
        <p:txBody>
          <a:bodyPr lIns="90000" tIns="45000" rIns="90000" bIns="45000"/>
          <a:lstStyle/>
          <a:p>
            <a:pPr marL="457200" indent="-457200">
              <a:buSzPct val="100000"/>
              <a:buFont typeface="Arial" pitchFamily="34" charset="0"/>
              <a:buChar char="•"/>
            </a:pPr>
            <a:r>
              <a:rPr lang="en-US" sz="2200">
                <a:solidFill>
                  <a:srgbClr val="000000"/>
                </a:solidFill>
                <a:latin typeface="Calibri" pitchFamily="34" charset="0"/>
              </a:rPr>
              <a:t> Accepts $form_state a keyed array containing the current state of the form as parameter. The current user-submitted data is stored in $form_state['values'], though form validation functions are passed an explicit copy of the values for the sake of simplicity.</a:t>
            </a:r>
            <a:endParaRPr lang="en-US">
              <a:latin typeface="Calibri" pitchFamily="34" charset="0"/>
            </a:endParaRPr>
          </a:p>
          <a:p>
            <a:pPr marL="457200" indent="-457200">
              <a:buSzPct val="100000"/>
              <a:buFont typeface="Arial" pitchFamily="34" charset="0"/>
              <a:buChar char="•"/>
            </a:pPr>
            <a:endParaRPr lang="en-US">
              <a:latin typeface="Calibri" pitchFamily="34" charset="0"/>
            </a:endParaRPr>
          </a:p>
          <a:p>
            <a:pPr marL="457200" indent="-457200">
              <a:buSzPct val="100000"/>
              <a:buFont typeface="Arial" pitchFamily="34" charset="0"/>
              <a:buChar char="•"/>
            </a:pPr>
            <a:r>
              <a:rPr lang="en-US" sz="2200">
                <a:solidFill>
                  <a:srgbClr val="000000"/>
                </a:solidFill>
                <a:latin typeface="Calibri" pitchFamily="34" charset="0"/>
              </a:rPr>
              <a:t> We check for at least one node type is selected, by comparing key - value pairs.</a:t>
            </a:r>
            <a:endParaRPr lang="en-US">
              <a:latin typeface="Calibri" pitchFamily="34" charset="0"/>
            </a:endParaRPr>
          </a:p>
          <a:p>
            <a:pPr marL="457200" indent="-457200">
              <a:buSzPct val="100000"/>
              <a:buFont typeface="Arial" pitchFamily="34" charset="0"/>
              <a:buChar char="•"/>
            </a:pPr>
            <a:endParaRPr lang="en-US">
              <a:latin typeface="Calibri" pitchFamily="34" charset="0"/>
            </a:endParaRPr>
          </a:p>
          <a:p>
            <a:pPr marL="457200" indent="-457200">
              <a:buSzPct val="100000"/>
              <a:buFont typeface="Arial" pitchFamily="34" charset="0"/>
              <a:buChar char="•"/>
            </a:pPr>
            <a:r>
              <a:rPr lang="en-US" sz="2200">
                <a:solidFill>
                  <a:srgbClr val="000000"/>
                </a:solidFill>
                <a:latin typeface="Calibri" pitchFamily="34" charset="0"/>
              </a:rPr>
              <a:t>If none of the node types are selected then we set an error message using form_set_error function.</a:t>
            </a:r>
            <a:endParaRPr lang="en-US">
              <a:latin typeface="Calibri" pitchFamily="34" charset="0"/>
            </a:endParaRPr>
          </a:p>
          <a:p>
            <a:pPr marL="457200" indent="-457200">
              <a:buSzPct val="100000"/>
              <a:buFont typeface="Arial" pitchFamily="34" charset="0"/>
              <a:buChar char="•"/>
            </a:pPr>
            <a:endParaRPr lang="en-US">
              <a:latin typeface="Calibri" pitchFamily="34" charset="0"/>
            </a:endParaRPr>
          </a:p>
          <a:p>
            <a:pPr marL="457200" indent="-457200">
              <a:buSzPct val="100000"/>
              <a:buFont typeface="Arial" pitchFamily="34" charset="0"/>
              <a:buChar char="•"/>
            </a:pPr>
            <a:r>
              <a:rPr lang="en-US" sz="2200">
                <a:solidFill>
                  <a:srgbClr val="000000"/>
                </a:solidFill>
                <a:latin typeface="Calibri" pitchFamily="34" charset="0"/>
              </a:rPr>
              <a:t>If  validation passes successfully, control is passed to tweetscope_form_submit function.</a:t>
            </a:r>
            <a:endParaRPr lang="en-US">
              <a:latin typeface="Calibri" pitchFamily="34" charset="0"/>
            </a:endParaRPr>
          </a:p>
          <a:p>
            <a:pPr marL="457200" indent="-457200"/>
            <a:endParaRPr lang="en-US">
              <a:latin typeface="Calibri" pitchFamily="34" charset="0"/>
            </a:endParaRPr>
          </a:p>
        </p:txBody>
      </p:sp>
      <p:sp>
        <p:nvSpPr>
          <p:cNvPr id="52227" name="CustomShape 2"/>
          <p:cNvSpPr>
            <a:spLocks noChangeArrowheads="1"/>
          </p:cNvSpPr>
          <p:nvPr/>
        </p:nvSpPr>
        <p:spPr bwMode="auto">
          <a:xfrm>
            <a:off x="-838200" y="1143000"/>
            <a:ext cx="7772400" cy="565150"/>
          </a:xfrm>
          <a:prstGeom prst="rect">
            <a:avLst/>
          </a:prstGeom>
          <a:noFill/>
          <a:ln w="9525">
            <a:noFill/>
            <a:miter lim="800000"/>
            <a:headEnd/>
            <a:tailEnd/>
          </a:ln>
        </p:spPr>
        <p:txBody>
          <a:bodyPr lIns="90000" tIns="45000" rIns="90000" bIns="45000" anchor="ctr"/>
          <a:lstStyle/>
          <a:p>
            <a:pPr algn="ctr"/>
            <a:r>
              <a:rPr lang="en-US" sz="3200">
                <a:solidFill>
                  <a:srgbClr val="000099"/>
                </a:solidFill>
                <a:latin typeface="Calibri" pitchFamily="34" charset="0"/>
              </a:rPr>
              <a:t>tweetscope_form_validate</a:t>
            </a:r>
            <a:endParaRPr lang="en-US">
              <a:solidFill>
                <a:srgbClr val="000099"/>
              </a:solidFill>
              <a:latin typeface="Calibri" pitchFamily="34" charset="0"/>
            </a:endParaRPr>
          </a:p>
        </p:txBody>
      </p:sp>
      <p:sp>
        <p:nvSpPr>
          <p:cNvPr id="6" name="Slide Number Placeholder 5"/>
          <p:cNvSpPr>
            <a:spLocks noGrp="1"/>
          </p:cNvSpPr>
          <p:nvPr>
            <p:ph type="sldNum" sz="quarter" idx="10"/>
          </p:nvPr>
        </p:nvSpPr>
        <p:spPr/>
        <p:txBody>
          <a:bodyPr/>
          <a:lstStyle/>
          <a:p>
            <a:fld id="{B174F940-6316-4915-9403-0B2E047B908C}" type="slidenum">
              <a:rPr lang="en-US"/>
              <a:pPr/>
              <a:t>48</a:t>
            </a:fld>
            <a:endParaRPr lang="en-US"/>
          </a:p>
        </p:txBody>
      </p:sp>
    </p:spTree>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CustomShape 1"/>
          <p:cNvSpPr>
            <a:spLocks noChangeArrowheads="1"/>
          </p:cNvSpPr>
          <p:nvPr/>
        </p:nvSpPr>
        <p:spPr bwMode="auto">
          <a:xfrm>
            <a:off x="-381000" y="1143000"/>
            <a:ext cx="6872288" cy="609600"/>
          </a:xfrm>
          <a:prstGeom prst="rect">
            <a:avLst/>
          </a:prstGeom>
          <a:noFill/>
          <a:ln w="9525">
            <a:noFill/>
            <a:miter lim="800000"/>
            <a:headEnd/>
            <a:tailEnd/>
          </a:ln>
        </p:spPr>
        <p:txBody>
          <a:bodyPr lIns="90000" tIns="45000" rIns="90000" bIns="45000" anchor="ctr"/>
          <a:lstStyle/>
          <a:p>
            <a:pPr algn="ctr"/>
            <a:r>
              <a:rPr lang="en-US" sz="3200">
                <a:solidFill>
                  <a:srgbClr val="000099"/>
                </a:solidFill>
                <a:latin typeface="Calibri" pitchFamily="34" charset="0"/>
              </a:rPr>
              <a:t>tweetscope_form_submit</a:t>
            </a:r>
            <a:endParaRPr lang="en-US">
              <a:solidFill>
                <a:srgbClr val="000099"/>
              </a:solidFill>
              <a:latin typeface="Calibri" pitchFamily="34" charset="0"/>
            </a:endParaRPr>
          </a:p>
        </p:txBody>
      </p:sp>
      <p:sp>
        <p:nvSpPr>
          <p:cNvPr id="53251" name="CustomShape 2"/>
          <p:cNvSpPr>
            <a:spLocks noChangeArrowheads="1"/>
          </p:cNvSpPr>
          <p:nvPr/>
        </p:nvSpPr>
        <p:spPr bwMode="auto">
          <a:xfrm>
            <a:off x="762000" y="2286000"/>
            <a:ext cx="8215313" cy="2038350"/>
          </a:xfrm>
          <a:prstGeom prst="rect">
            <a:avLst/>
          </a:prstGeom>
          <a:noFill/>
          <a:ln w="9525">
            <a:noFill/>
            <a:miter lim="800000"/>
            <a:headEnd/>
            <a:tailEnd/>
          </a:ln>
        </p:spPr>
        <p:txBody>
          <a:bodyPr lIns="90000" tIns="45000" rIns="90000" bIns="45000"/>
          <a:lstStyle/>
          <a:p>
            <a:r>
              <a:rPr lang="en-US" sz="2200">
                <a:solidFill>
                  <a:srgbClr val="000000"/>
                </a:solidFill>
                <a:latin typeface="Calibri" pitchFamily="34" charset="0"/>
              </a:rPr>
              <a:t>function tweetscope_form_submit($form, &amp;$form_state) {</a:t>
            </a:r>
            <a:endParaRPr lang="en-US">
              <a:latin typeface="Calibri" pitchFamily="34" charset="0"/>
            </a:endParaRPr>
          </a:p>
          <a:p>
            <a:r>
              <a:rPr lang="en-US" sz="2200">
                <a:solidFill>
                  <a:srgbClr val="000000"/>
                </a:solidFill>
                <a:latin typeface="Calibri" pitchFamily="34" charset="0"/>
              </a:rPr>
              <a:t>  variable_set('tweetscope_node_types', $form_state['values']['node-types']);</a:t>
            </a:r>
            <a:endParaRPr lang="en-US">
              <a:latin typeface="Calibri" pitchFamily="34" charset="0"/>
            </a:endParaRPr>
          </a:p>
          <a:p>
            <a:r>
              <a:rPr lang="en-US" sz="2200">
                <a:solidFill>
                  <a:srgbClr val="000000"/>
                </a:solidFill>
                <a:latin typeface="Calibri" pitchFamily="34" charset="0"/>
              </a:rPr>
              <a:t>  drupal_set_message('Your form has been submitted');</a:t>
            </a:r>
            <a:endParaRPr lang="en-US">
              <a:latin typeface="Calibri" pitchFamily="34" charset="0"/>
            </a:endParaRPr>
          </a:p>
          <a:p>
            <a:r>
              <a:rPr lang="en-US" sz="2200">
                <a:solidFill>
                  <a:srgbClr val="000000"/>
                </a:solidFill>
                <a:latin typeface="Calibri" pitchFamily="34" charset="0"/>
              </a:rPr>
              <a:t>}</a:t>
            </a:r>
            <a:endParaRPr lang="en-US">
              <a:latin typeface="Calibri" pitchFamily="34" charset="0"/>
            </a:endParaRPr>
          </a:p>
        </p:txBody>
      </p:sp>
      <p:sp>
        <p:nvSpPr>
          <p:cNvPr id="6" name="Slide Number Placeholder 5"/>
          <p:cNvSpPr>
            <a:spLocks noGrp="1"/>
          </p:cNvSpPr>
          <p:nvPr>
            <p:ph type="sldNum" sz="quarter" idx="10"/>
          </p:nvPr>
        </p:nvSpPr>
        <p:spPr/>
        <p:txBody>
          <a:bodyPr/>
          <a:lstStyle/>
          <a:p>
            <a:fld id="{3BE997EA-0979-4C5C-A13E-B5A28774B0DA}" type="slidenum">
              <a:rPr lang="en-US"/>
              <a:pPr/>
              <a:t>49</a:t>
            </a:fld>
            <a:endParaRPr lang="en-US"/>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CustomShape 1"/>
          <p:cNvSpPr>
            <a:spLocks noChangeArrowheads="1"/>
          </p:cNvSpPr>
          <p:nvPr/>
        </p:nvSpPr>
        <p:spPr bwMode="auto">
          <a:xfrm>
            <a:off x="800100" y="1143000"/>
            <a:ext cx="4000500" cy="762000"/>
          </a:xfrm>
          <a:prstGeom prst="rect">
            <a:avLst/>
          </a:prstGeom>
          <a:noFill/>
          <a:ln w="9525">
            <a:noFill/>
            <a:miter lim="800000"/>
            <a:headEnd/>
            <a:tailEnd/>
          </a:ln>
        </p:spPr>
        <p:txBody>
          <a:bodyPr lIns="90000" tIns="45000" rIns="90000" bIns="45000"/>
          <a:lstStyle/>
          <a:p>
            <a:r>
              <a:rPr lang="en-US" sz="3200">
                <a:solidFill>
                  <a:srgbClr val="000099"/>
                </a:solidFill>
                <a:latin typeface="Calibri" pitchFamily="34" charset="0"/>
              </a:rPr>
              <a:t>System Requirements</a:t>
            </a:r>
            <a:endParaRPr lang="en-US">
              <a:solidFill>
                <a:srgbClr val="000099"/>
              </a:solidFill>
              <a:latin typeface="Calibri" pitchFamily="34" charset="0"/>
            </a:endParaRPr>
          </a:p>
          <a:p>
            <a:endParaRPr lang="en-US">
              <a:latin typeface="Calibri" pitchFamily="34" charset="0"/>
            </a:endParaRPr>
          </a:p>
        </p:txBody>
      </p:sp>
      <p:sp>
        <p:nvSpPr>
          <p:cNvPr id="9221" name="CustomShape 2"/>
          <p:cNvSpPr>
            <a:spLocks noChangeArrowheads="1"/>
          </p:cNvSpPr>
          <p:nvPr/>
        </p:nvSpPr>
        <p:spPr bwMode="auto">
          <a:xfrm>
            <a:off x="762000" y="1857375"/>
            <a:ext cx="7848600" cy="4311650"/>
          </a:xfrm>
          <a:prstGeom prst="rect">
            <a:avLst/>
          </a:prstGeom>
          <a:noFill/>
          <a:ln w="9525">
            <a:noFill/>
            <a:miter lim="800000"/>
            <a:headEnd/>
            <a:tailEnd/>
          </a:ln>
        </p:spPr>
        <p:txBody>
          <a:bodyPr lIns="90000" tIns="45000" rIns="90000" bIns="45000"/>
          <a:lstStyle/>
          <a:p>
            <a:r>
              <a:rPr lang="en-US" sz="2200" b="1">
                <a:solidFill>
                  <a:srgbClr val="000000"/>
                </a:solidFill>
                <a:latin typeface="Calibri" pitchFamily="34" charset="0"/>
              </a:rPr>
              <a:t>Web Server</a:t>
            </a:r>
            <a:r>
              <a:rPr lang="en-US" sz="2200">
                <a:solidFill>
                  <a:srgbClr val="000000"/>
                </a:solidFill>
                <a:latin typeface="Calibri" pitchFamily="34" charset="0"/>
              </a:rPr>
              <a:t>:</a:t>
            </a:r>
          </a:p>
          <a:p>
            <a:pPr>
              <a:buFont typeface="Arial" pitchFamily="34" charset="0"/>
              <a:buChar char="•"/>
            </a:pPr>
            <a:r>
              <a:rPr lang="en-US" sz="2200">
                <a:solidFill>
                  <a:srgbClr val="000000"/>
                </a:solidFill>
                <a:latin typeface="Calibri" pitchFamily="34" charset="0"/>
              </a:rPr>
              <a:t>Apache:  Drupal will work on Apache 1.3 or Apache 2.x hosted on UNIX/Linux, OS X or Windows.</a:t>
            </a:r>
          </a:p>
          <a:p>
            <a:pPr>
              <a:buSzPct val="100000"/>
              <a:buFont typeface="Arial" pitchFamily="34" charset="0"/>
              <a:buChar char="•"/>
            </a:pPr>
            <a:r>
              <a:rPr lang="en-US" sz="2200">
                <a:solidFill>
                  <a:srgbClr val="000000"/>
                </a:solidFill>
                <a:latin typeface="Calibri" pitchFamily="34" charset="0"/>
              </a:rPr>
              <a:t>Microsoft IIS: Drupal core will work using IIS 5, IIS 6, or IIS 7.</a:t>
            </a:r>
            <a:endParaRPr lang="en-US">
              <a:latin typeface="Calibri" pitchFamily="34" charset="0"/>
            </a:endParaRPr>
          </a:p>
          <a:p>
            <a:endParaRPr lang="en-US">
              <a:latin typeface="Calibri" pitchFamily="34" charset="0"/>
            </a:endParaRPr>
          </a:p>
          <a:p>
            <a:r>
              <a:rPr lang="en-US" sz="2200" b="1">
                <a:solidFill>
                  <a:srgbClr val="000000"/>
                </a:solidFill>
                <a:latin typeface="Calibri" pitchFamily="34" charset="0"/>
              </a:rPr>
              <a:t>Database:</a:t>
            </a:r>
            <a:endParaRPr lang="en-US">
              <a:latin typeface="Calibri" pitchFamily="34" charset="0"/>
            </a:endParaRPr>
          </a:p>
          <a:p>
            <a:pPr>
              <a:buSzPct val="100000"/>
              <a:buFont typeface="Arial" pitchFamily="34" charset="0"/>
              <a:buChar char="•"/>
            </a:pPr>
            <a:r>
              <a:rPr lang="en-US" sz="2200">
                <a:solidFill>
                  <a:srgbClr val="000000"/>
                </a:solidFill>
                <a:latin typeface="Calibri" pitchFamily="34" charset="0"/>
              </a:rPr>
              <a:t>MySQL: Drupal 6 supports MySQL 4.1 or higher. Recommended by drupal.org</a:t>
            </a:r>
            <a:endParaRPr lang="en-US">
              <a:latin typeface="Calibri" pitchFamily="34" charset="0"/>
            </a:endParaRPr>
          </a:p>
          <a:p>
            <a:pPr>
              <a:buSzPct val="100000"/>
              <a:buFont typeface="Arial" pitchFamily="34" charset="0"/>
              <a:buChar char="•"/>
            </a:pPr>
            <a:r>
              <a:rPr lang="en-US" sz="2200">
                <a:solidFill>
                  <a:srgbClr val="000000"/>
                </a:solidFill>
                <a:latin typeface="Calibri" pitchFamily="34" charset="0"/>
              </a:rPr>
              <a:t>PostgreSQL: Drupal supports 7.4 or higher.</a:t>
            </a:r>
            <a:endParaRPr lang="en-US">
              <a:latin typeface="Calibri" pitchFamily="34" charset="0"/>
            </a:endParaRPr>
          </a:p>
          <a:p>
            <a:endParaRPr lang="en-US">
              <a:latin typeface="Calibri" pitchFamily="34" charset="0"/>
            </a:endParaRPr>
          </a:p>
          <a:p>
            <a:r>
              <a:rPr lang="en-US" sz="2200" b="1">
                <a:solidFill>
                  <a:srgbClr val="000000"/>
                </a:solidFill>
                <a:latin typeface="Calibri" pitchFamily="34" charset="0"/>
              </a:rPr>
              <a:t>PHP:</a:t>
            </a:r>
            <a:endParaRPr lang="en-US">
              <a:latin typeface="Calibri" pitchFamily="34" charset="0"/>
            </a:endParaRPr>
          </a:p>
          <a:p>
            <a:pPr>
              <a:buSzPct val="100000"/>
              <a:buFont typeface="Arial" pitchFamily="34" charset="0"/>
              <a:buChar char="•"/>
            </a:pPr>
            <a:r>
              <a:rPr lang="en-US" sz="2200">
                <a:solidFill>
                  <a:srgbClr val="000000"/>
                </a:solidFill>
                <a:latin typeface="Calibri" pitchFamily="34" charset="0"/>
              </a:rPr>
              <a:t>Recommended: PHP 5.2.x</a:t>
            </a:r>
            <a:endParaRPr lang="en-US">
              <a:latin typeface="Calibri" pitchFamily="34" charset="0"/>
            </a:endParaRPr>
          </a:p>
        </p:txBody>
      </p:sp>
      <p:sp>
        <p:nvSpPr>
          <p:cNvPr id="6" name="Slide Number Placeholder 5"/>
          <p:cNvSpPr>
            <a:spLocks noGrp="1"/>
          </p:cNvSpPr>
          <p:nvPr>
            <p:ph type="sldNum" sz="quarter" idx="10"/>
          </p:nvPr>
        </p:nvSpPr>
        <p:spPr/>
        <p:txBody>
          <a:bodyPr/>
          <a:lstStyle/>
          <a:p>
            <a:fld id="{2B36F167-A7C4-4222-97D9-40695931AD11}" type="slidenum">
              <a:rPr lang="en-US"/>
              <a:pPr/>
              <a:t>5</a:t>
            </a:fld>
            <a:endParaRPr lang="en-US"/>
          </a:p>
        </p:txBody>
      </p:sp>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2" name="CustomShape 1"/>
          <p:cNvSpPr>
            <a:spLocks noChangeArrowheads="1"/>
          </p:cNvSpPr>
          <p:nvPr/>
        </p:nvSpPr>
        <p:spPr bwMode="auto">
          <a:xfrm>
            <a:off x="781050" y="1905000"/>
            <a:ext cx="7372350" cy="4960938"/>
          </a:xfrm>
          <a:prstGeom prst="rect">
            <a:avLst/>
          </a:prstGeom>
          <a:noFill/>
          <a:ln w="9525">
            <a:noFill/>
            <a:miter lim="800000"/>
            <a:headEnd/>
            <a:tailEnd/>
          </a:ln>
        </p:spPr>
        <p:txBody>
          <a:bodyPr lIns="90000" tIns="45000" rIns="90000" bIns="45000"/>
          <a:lstStyle/>
          <a:p>
            <a:pPr marL="457200" indent="-457200">
              <a:buSzPct val="100000"/>
              <a:buFont typeface="Arial" pitchFamily="34" charset="0"/>
              <a:buChar char="•"/>
            </a:pPr>
            <a:r>
              <a:rPr lang="en-US" sz="2200">
                <a:solidFill>
                  <a:srgbClr val="000000"/>
                </a:solidFill>
                <a:latin typeface="Calibri" pitchFamily="34" charset="0"/>
              </a:rPr>
              <a:t> Accepts $form_state a keyed array containing the current state of the form as parameter. </a:t>
            </a:r>
            <a:endParaRPr lang="en-US">
              <a:latin typeface="Calibri" pitchFamily="34" charset="0"/>
            </a:endParaRPr>
          </a:p>
          <a:p>
            <a:pPr marL="457200" indent="-457200">
              <a:buSzPct val="100000"/>
              <a:buFont typeface="Arial" pitchFamily="34" charset="0"/>
              <a:buChar char="•"/>
            </a:pPr>
            <a:endParaRPr lang="en-US">
              <a:latin typeface="Calibri" pitchFamily="34" charset="0"/>
            </a:endParaRPr>
          </a:p>
          <a:p>
            <a:pPr marL="457200" indent="-457200">
              <a:buSzPct val="100000"/>
              <a:buFont typeface="Arial" pitchFamily="34" charset="0"/>
              <a:buChar char="•"/>
            </a:pPr>
            <a:r>
              <a:rPr lang="en-US" sz="2200">
                <a:solidFill>
                  <a:srgbClr val="000000"/>
                </a:solidFill>
                <a:latin typeface="Calibri" pitchFamily="34" charset="0"/>
              </a:rPr>
              <a:t> We save the settings in a variable using variable_set function which takes variable name as first argument and value as second argument.</a:t>
            </a:r>
            <a:endParaRPr lang="en-US">
              <a:latin typeface="Calibri" pitchFamily="34" charset="0"/>
            </a:endParaRPr>
          </a:p>
          <a:p>
            <a:pPr marL="457200" indent="-457200">
              <a:buSzPct val="100000"/>
              <a:buFont typeface="Arial" pitchFamily="34" charset="0"/>
              <a:buChar char="•"/>
            </a:pPr>
            <a:endParaRPr lang="en-US">
              <a:latin typeface="Calibri" pitchFamily="34" charset="0"/>
            </a:endParaRPr>
          </a:p>
          <a:p>
            <a:pPr marL="457200" indent="-457200">
              <a:buSzPct val="100000"/>
              <a:buFont typeface="Arial" pitchFamily="34" charset="0"/>
              <a:buChar char="•"/>
            </a:pPr>
            <a:r>
              <a:rPr lang="en-US" sz="2200">
                <a:solidFill>
                  <a:srgbClr val="000000"/>
                </a:solidFill>
                <a:latin typeface="Calibri" pitchFamily="34" charset="0"/>
              </a:rPr>
              <a:t>Variable value can be retrieved using variable_get function.</a:t>
            </a:r>
            <a:endParaRPr lang="en-US">
              <a:latin typeface="Calibri" pitchFamily="34" charset="0"/>
            </a:endParaRPr>
          </a:p>
          <a:p>
            <a:pPr marL="457200" indent="-457200">
              <a:buSzPct val="100000"/>
              <a:buFont typeface="Arial" pitchFamily="34" charset="0"/>
              <a:buChar char="•"/>
            </a:pPr>
            <a:endParaRPr lang="en-US">
              <a:latin typeface="Calibri" pitchFamily="34" charset="0"/>
            </a:endParaRPr>
          </a:p>
          <a:p>
            <a:pPr marL="457200" indent="-457200">
              <a:buSzPct val="100000"/>
              <a:buFont typeface="Arial" pitchFamily="34" charset="0"/>
              <a:buChar char="•"/>
            </a:pPr>
            <a:r>
              <a:rPr lang="en-US" sz="2200">
                <a:solidFill>
                  <a:srgbClr val="000000"/>
                </a:solidFill>
                <a:latin typeface="Calibri" pitchFamily="34" charset="0"/>
              </a:rPr>
              <a:t>After storing the result successfully we display the notification message using drupal_set_message function which takes message as an argument.</a:t>
            </a:r>
            <a:endParaRPr lang="en-US">
              <a:latin typeface="Calibri" pitchFamily="34" charset="0"/>
            </a:endParaRPr>
          </a:p>
          <a:p>
            <a:pPr marL="457200" indent="-457200">
              <a:buSzPct val="100000"/>
              <a:buFont typeface="Arial" pitchFamily="34" charset="0"/>
              <a:buChar char="•"/>
            </a:pPr>
            <a:endParaRPr lang="en-US">
              <a:latin typeface="Calibri" pitchFamily="34" charset="0"/>
            </a:endParaRPr>
          </a:p>
          <a:p>
            <a:pPr marL="457200" indent="-457200">
              <a:buSzPct val="100000"/>
              <a:buFont typeface="Arial" pitchFamily="34" charset="0"/>
              <a:buChar char="•"/>
            </a:pPr>
            <a:endParaRPr lang="en-US">
              <a:latin typeface="Calibri" pitchFamily="34" charset="0"/>
            </a:endParaRPr>
          </a:p>
        </p:txBody>
      </p:sp>
      <p:sp>
        <p:nvSpPr>
          <p:cNvPr id="54275" name="CustomShape 2"/>
          <p:cNvSpPr>
            <a:spLocks noChangeArrowheads="1"/>
          </p:cNvSpPr>
          <p:nvPr/>
        </p:nvSpPr>
        <p:spPr bwMode="auto">
          <a:xfrm>
            <a:off x="-914400" y="1187450"/>
            <a:ext cx="7772400" cy="565150"/>
          </a:xfrm>
          <a:prstGeom prst="rect">
            <a:avLst/>
          </a:prstGeom>
          <a:noFill/>
          <a:ln w="9525">
            <a:noFill/>
            <a:miter lim="800000"/>
            <a:headEnd/>
            <a:tailEnd/>
          </a:ln>
        </p:spPr>
        <p:txBody>
          <a:bodyPr lIns="90000" tIns="45000" rIns="90000" bIns="45000" anchor="ctr"/>
          <a:lstStyle/>
          <a:p>
            <a:pPr algn="ctr"/>
            <a:r>
              <a:rPr lang="en-US" sz="3200">
                <a:solidFill>
                  <a:srgbClr val="000099"/>
                </a:solidFill>
                <a:latin typeface="Calibri" pitchFamily="34" charset="0"/>
              </a:rPr>
              <a:t>tweetscope_form_submit</a:t>
            </a:r>
            <a:endParaRPr lang="en-US">
              <a:solidFill>
                <a:srgbClr val="000099"/>
              </a:solidFill>
              <a:latin typeface="Calibri" pitchFamily="34" charset="0"/>
            </a:endParaRPr>
          </a:p>
        </p:txBody>
      </p:sp>
      <p:sp>
        <p:nvSpPr>
          <p:cNvPr id="6" name="Slide Number Placeholder 5"/>
          <p:cNvSpPr>
            <a:spLocks noGrp="1"/>
          </p:cNvSpPr>
          <p:nvPr>
            <p:ph type="sldNum" sz="quarter" idx="10"/>
          </p:nvPr>
        </p:nvSpPr>
        <p:spPr/>
        <p:txBody>
          <a:bodyPr/>
          <a:lstStyle/>
          <a:p>
            <a:fld id="{138A68CF-E8AF-4E55-9258-0B447A81E646}" type="slidenum">
              <a:rPr lang="en-US"/>
              <a:pPr/>
              <a:t>50</a:t>
            </a:fld>
            <a:endParaRPr lang="en-US"/>
          </a:p>
        </p:txBody>
      </p:sp>
    </p:spTree>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0"/>
          </p:nvPr>
        </p:nvSpPr>
        <p:spPr/>
        <p:txBody>
          <a:bodyPr/>
          <a:lstStyle/>
          <a:p>
            <a:fld id="{8F15089F-253C-4881-833F-0F12F1AA3C26}" type="slidenum">
              <a:rPr lang="en-US"/>
              <a:pPr/>
              <a:t>51</a:t>
            </a:fld>
            <a:endParaRPr lang="en-US"/>
          </a:p>
        </p:txBody>
      </p:sp>
      <p:sp>
        <p:nvSpPr>
          <p:cNvPr id="55299" name="TextShape 1"/>
          <p:cNvSpPr txBox="1">
            <a:spLocks noChangeArrowheads="1"/>
          </p:cNvSpPr>
          <p:nvPr/>
        </p:nvSpPr>
        <p:spPr bwMode="auto">
          <a:xfrm>
            <a:off x="457200" y="1905000"/>
            <a:ext cx="8001000" cy="1905000"/>
          </a:xfrm>
          <a:prstGeom prst="rect">
            <a:avLst/>
          </a:prstGeom>
          <a:noFill/>
          <a:ln w="9525">
            <a:noFill/>
            <a:miter lim="800000"/>
            <a:headEnd/>
            <a:tailEnd/>
          </a:ln>
        </p:spPr>
        <p:txBody>
          <a:bodyPr lIns="90000" tIns="45000" rIns="90000" bIns="45000"/>
          <a:lstStyle/>
          <a:p>
            <a:pPr algn="ctr"/>
            <a:r>
              <a:rPr lang="en-US" sz="4400">
                <a:solidFill>
                  <a:srgbClr val="000000"/>
                </a:solidFill>
                <a:latin typeface="Calibri" pitchFamily="34" charset="0"/>
              </a:rPr>
              <a:t>9. </a:t>
            </a:r>
            <a:r>
              <a:rPr lang="en-US" sz="4400">
                <a:latin typeface="Calibri" pitchFamily="34" charset="0"/>
              </a:rPr>
              <a:t>Permissions, Access Control</a:t>
            </a:r>
          </a:p>
          <a:p>
            <a:pPr algn="ctr"/>
            <a:r>
              <a:rPr lang="en-US" sz="4400">
                <a:solidFill>
                  <a:srgbClr val="948A54"/>
                </a:solidFill>
                <a:latin typeface="Calibri" pitchFamily="34" charset="0"/>
              </a:rPr>
              <a:t> “The safe way is the only way” </a:t>
            </a:r>
            <a:r>
              <a:rPr lang="en-US" sz="4400">
                <a:solidFill>
                  <a:srgbClr val="000000"/>
                </a:solidFill>
                <a:latin typeface="Calibri" pitchFamily="34" charset="0"/>
              </a:rPr>
              <a:t>
</a:t>
            </a:r>
            <a:endParaRPr lang="en-US"/>
          </a:p>
        </p:txBody>
      </p:sp>
    </p:spTree>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CustomShape 1"/>
          <p:cNvSpPr>
            <a:spLocks noChangeArrowheads="1"/>
          </p:cNvSpPr>
          <p:nvPr/>
        </p:nvSpPr>
        <p:spPr bwMode="auto">
          <a:xfrm>
            <a:off x="-762000" y="1285875"/>
            <a:ext cx="7772400" cy="798513"/>
          </a:xfrm>
          <a:prstGeom prst="rect">
            <a:avLst/>
          </a:prstGeom>
          <a:noFill/>
          <a:ln w="9525">
            <a:noFill/>
            <a:miter lim="800000"/>
            <a:headEnd/>
            <a:tailEnd/>
          </a:ln>
        </p:spPr>
        <p:txBody>
          <a:bodyPr lIns="90000" tIns="45000" rIns="90000" bIns="45000" anchor="ctr"/>
          <a:lstStyle/>
          <a:p>
            <a:pPr algn="ctr"/>
            <a:r>
              <a:rPr lang="en-US" sz="3200">
                <a:solidFill>
                  <a:srgbClr val="000099"/>
                </a:solidFill>
                <a:latin typeface="Calibri" pitchFamily="34" charset="0"/>
              </a:rPr>
              <a:t>Permissions, Access Control
</a:t>
            </a:r>
            <a:endParaRPr lang="en-US">
              <a:solidFill>
                <a:srgbClr val="000099"/>
              </a:solidFill>
              <a:latin typeface="Calibri" pitchFamily="34" charset="0"/>
            </a:endParaRPr>
          </a:p>
        </p:txBody>
      </p:sp>
      <p:sp>
        <p:nvSpPr>
          <p:cNvPr id="56323" name="CustomShape 2"/>
          <p:cNvSpPr>
            <a:spLocks noChangeArrowheads="1"/>
          </p:cNvSpPr>
          <p:nvPr/>
        </p:nvSpPr>
        <p:spPr bwMode="auto">
          <a:xfrm>
            <a:off x="762000" y="1714500"/>
            <a:ext cx="6705600" cy="800100"/>
          </a:xfrm>
          <a:prstGeom prst="rect">
            <a:avLst/>
          </a:prstGeom>
          <a:noFill/>
          <a:ln w="9525">
            <a:noFill/>
            <a:miter lim="800000"/>
            <a:headEnd/>
            <a:tailEnd/>
          </a:ln>
        </p:spPr>
        <p:txBody>
          <a:bodyPr lIns="90000" tIns="45000" rIns="90000" bIns="45000"/>
          <a:lstStyle/>
          <a:p>
            <a:r>
              <a:rPr lang="en-US" sz="2400">
                <a:solidFill>
                  <a:srgbClr val="000099"/>
                </a:solidFill>
                <a:latin typeface="Calibri" pitchFamily="34" charset="0"/>
              </a:rPr>
              <a:t>hook_perm</a:t>
            </a:r>
            <a:endParaRPr lang="en-US">
              <a:solidFill>
                <a:srgbClr val="000099"/>
              </a:solidFill>
              <a:latin typeface="Calibri" pitchFamily="34" charset="0"/>
            </a:endParaRPr>
          </a:p>
          <a:p>
            <a:r>
              <a:rPr lang="en-US" sz="2400">
                <a:solidFill>
                  <a:srgbClr val="0070C0"/>
                </a:solidFill>
                <a:latin typeface="Calibri" pitchFamily="34" charset="0"/>
                <a:hlinkClick r:id="rId2"/>
              </a:rPr>
              <a:t>http://api.drupal.org/api/function/hook_perm</a:t>
            </a:r>
            <a:endParaRPr lang="en-US">
              <a:latin typeface="Calibri" pitchFamily="34" charset="0"/>
            </a:endParaRPr>
          </a:p>
        </p:txBody>
      </p:sp>
      <p:sp>
        <p:nvSpPr>
          <p:cNvPr id="54278" name="CustomShape 3"/>
          <p:cNvSpPr>
            <a:spLocks noChangeArrowheads="1"/>
          </p:cNvSpPr>
          <p:nvPr/>
        </p:nvSpPr>
        <p:spPr bwMode="auto">
          <a:xfrm>
            <a:off x="762000" y="2643188"/>
            <a:ext cx="8077200" cy="4960937"/>
          </a:xfrm>
          <a:prstGeom prst="rect">
            <a:avLst/>
          </a:prstGeom>
          <a:noFill/>
          <a:ln w="9525">
            <a:noFill/>
            <a:miter lim="800000"/>
            <a:headEnd/>
            <a:tailEnd/>
          </a:ln>
        </p:spPr>
        <p:txBody>
          <a:bodyPr lIns="90000" tIns="45000" rIns="90000" bIns="45000"/>
          <a:lstStyle/>
          <a:p>
            <a:r>
              <a:rPr lang="en-US" sz="2200">
                <a:solidFill>
                  <a:srgbClr val="000000"/>
                </a:solidFill>
                <a:latin typeface="Calibri" pitchFamily="34" charset="0"/>
              </a:rPr>
              <a:t>function tweetscope_perm() {</a:t>
            </a:r>
            <a:endParaRPr lang="en-US">
              <a:latin typeface="Calibri" pitchFamily="34" charset="0"/>
            </a:endParaRPr>
          </a:p>
          <a:p>
            <a:r>
              <a:rPr lang="en-US" sz="2200">
                <a:solidFill>
                  <a:srgbClr val="000000"/>
                </a:solidFill>
                <a:latin typeface="Calibri" pitchFamily="34" charset="0"/>
              </a:rPr>
              <a:t>  return array('administer tweetscope');</a:t>
            </a:r>
            <a:endParaRPr lang="en-US">
              <a:latin typeface="Calibri" pitchFamily="34" charset="0"/>
            </a:endParaRPr>
          </a:p>
          <a:p>
            <a:r>
              <a:rPr lang="en-US" sz="2200">
                <a:solidFill>
                  <a:srgbClr val="000000"/>
                </a:solidFill>
                <a:latin typeface="Calibri" pitchFamily="34" charset="0"/>
              </a:rPr>
              <a:t>}</a:t>
            </a:r>
            <a:endParaRPr lang="en-US">
              <a:latin typeface="Calibri" pitchFamily="34" charset="0"/>
            </a:endParaRPr>
          </a:p>
          <a:p>
            <a:endParaRPr lang="en-US">
              <a:latin typeface="Calibri" pitchFamily="34" charset="0"/>
            </a:endParaRPr>
          </a:p>
          <a:p>
            <a:pPr>
              <a:buSzPct val="100000"/>
              <a:buFont typeface="Arial" pitchFamily="34" charset="0"/>
              <a:buChar char="•"/>
            </a:pPr>
            <a:r>
              <a:rPr lang="en-US" sz="2200">
                <a:solidFill>
                  <a:srgbClr val="000000"/>
                </a:solidFill>
                <a:latin typeface="Calibri" pitchFamily="34" charset="0"/>
              </a:rPr>
              <a:t>Define user permissions.</a:t>
            </a:r>
            <a:endParaRPr lang="en-US">
              <a:latin typeface="Calibri" pitchFamily="34" charset="0"/>
            </a:endParaRPr>
          </a:p>
          <a:p>
            <a:pPr>
              <a:buSzPct val="100000"/>
              <a:buFont typeface="Arial" pitchFamily="34" charset="0"/>
              <a:buChar char="•"/>
            </a:pPr>
            <a:endParaRPr lang="en-US">
              <a:latin typeface="Calibri" pitchFamily="34" charset="0"/>
            </a:endParaRPr>
          </a:p>
          <a:p>
            <a:pPr>
              <a:buSzPct val="100000"/>
              <a:buFont typeface="Arial" pitchFamily="34" charset="0"/>
              <a:buChar char="•"/>
            </a:pPr>
            <a:r>
              <a:rPr lang="en-US" sz="2200">
                <a:solidFill>
                  <a:srgbClr val="000000"/>
                </a:solidFill>
                <a:latin typeface="Calibri" pitchFamily="34" charset="0"/>
              </a:rPr>
              <a:t>This hook can supply permissions that the module defines, so that they can be selected on the user permissions page and used to grant or restrict access to actions the module performs.</a:t>
            </a:r>
            <a:endParaRPr lang="en-US">
              <a:latin typeface="Calibri" pitchFamily="34" charset="0"/>
            </a:endParaRPr>
          </a:p>
          <a:p>
            <a:endParaRPr lang="en-US">
              <a:latin typeface="Calibri" pitchFamily="34" charset="0"/>
            </a:endParaRPr>
          </a:p>
          <a:p>
            <a:r>
              <a:rPr lang="en-US" sz="2200" b="1">
                <a:solidFill>
                  <a:srgbClr val="000000"/>
                </a:solidFill>
                <a:latin typeface="Calibri" pitchFamily="34" charset="0"/>
              </a:rPr>
              <a:t>Return value</a:t>
            </a:r>
            <a:endParaRPr lang="en-US">
              <a:latin typeface="Calibri" pitchFamily="34" charset="0"/>
            </a:endParaRPr>
          </a:p>
          <a:p>
            <a:r>
              <a:rPr lang="en-US" sz="2200">
                <a:solidFill>
                  <a:srgbClr val="000000"/>
                </a:solidFill>
                <a:latin typeface="Calibri" pitchFamily="34" charset="0"/>
              </a:rPr>
              <a:t>An array of permission strings. </a:t>
            </a:r>
            <a:endParaRPr lang="en-US">
              <a:latin typeface="Calibri" pitchFamily="34" charset="0"/>
            </a:endParaRPr>
          </a:p>
          <a:p>
            <a:endParaRPr lang="en-US">
              <a:latin typeface="Calibri" pitchFamily="34" charset="0"/>
            </a:endParaRPr>
          </a:p>
          <a:p>
            <a:endParaRPr lang="en-US">
              <a:latin typeface="Calibri" pitchFamily="34" charset="0"/>
            </a:endParaRPr>
          </a:p>
        </p:txBody>
      </p:sp>
      <p:sp>
        <p:nvSpPr>
          <p:cNvPr id="7" name="Slide Number Placeholder 6"/>
          <p:cNvSpPr>
            <a:spLocks noGrp="1"/>
          </p:cNvSpPr>
          <p:nvPr>
            <p:ph type="sldNum" sz="quarter" idx="10"/>
          </p:nvPr>
        </p:nvSpPr>
        <p:spPr/>
        <p:txBody>
          <a:bodyPr/>
          <a:lstStyle/>
          <a:p>
            <a:fld id="{07E321FA-A8DB-48B9-80DC-6A4A1EFB383E}" type="slidenum">
              <a:rPr lang="en-US"/>
              <a:pPr/>
              <a:t>52</a:t>
            </a:fld>
            <a:endParaRPr lang="en-US"/>
          </a:p>
        </p:txBody>
      </p:sp>
    </p:spTree>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CustomShape 1"/>
          <p:cNvSpPr>
            <a:spLocks noChangeArrowheads="1"/>
          </p:cNvSpPr>
          <p:nvPr/>
        </p:nvSpPr>
        <p:spPr bwMode="auto">
          <a:xfrm>
            <a:off x="762000" y="1828800"/>
            <a:ext cx="7620000" cy="1196975"/>
          </a:xfrm>
          <a:prstGeom prst="rect">
            <a:avLst/>
          </a:prstGeom>
          <a:noFill/>
          <a:ln w="9525">
            <a:noFill/>
            <a:miter lim="800000"/>
            <a:headEnd/>
            <a:tailEnd/>
          </a:ln>
        </p:spPr>
        <p:txBody>
          <a:bodyPr lIns="90000" tIns="45000" rIns="90000" bIns="45000"/>
          <a:lstStyle/>
          <a:p>
            <a:pPr>
              <a:buSzPct val="45000"/>
            </a:pPr>
            <a:r>
              <a:rPr lang="en-US" sz="2200">
                <a:solidFill>
                  <a:srgbClr val="000000"/>
                </a:solidFill>
                <a:latin typeface="Calibri" pitchFamily="34" charset="0"/>
              </a:rPr>
              <a:t>Once hook_perm is defined we can see the permissions settings at admin/user/permissions</a:t>
            </a:r>
            <a:endParaRPr lang="en-US"/>
          </a:p>
        </p:txBody>
      </p:sp>
      <p:pic>
        <p:nvPicPr>
          <p:cNvPr id="57347" name="Picture 2"/>
          <p:cNvPicPr>
            <a:picLocks noChangeAspect="1" noChangeArrowheads="1"/>
          </p:cNvPicPr>
          <p:nvPr/>
        </p:nvPicPr>
        <p:blipFill>
          <a:blip r:embed="rId2"/>
          <a:srcRect/>
          <a:stretch>
            <a:fillRect/>
          </a:stretch>
        </p:blipFill>
        <p:spPr bwMode="auto">
          <a:xfrm>
            <a:off x="381000" y="2667000"/>
            <a:ext cx="8382000" cy="3548063"/>
          </a:xfrm>
          <a:prstGeom prst="rect">
            <a:avLst/>
          </a:prstGeom>
          <a:noFill/>
          <a:ln w="9525">
            <a:noFill/>
            <a:miter lim="800000"/>
            <a:headEnd/>
            <a:tailEnd/>
          </a:ln>
        </p:spPr>
      </p:pic>
      <p:sp>
        <p:nvSpPr>
          <p:cNvPr id="57348" name="CustomShape 1"/>
          <p:cNvSpPr>
            <a:spLocks noChangeArrowheads="1"/>
          </p:cNvSpPr>
          <p:nvPr/>
        </p:nvSpPr>
        <p:spPr bwMode="auto">
          <a:xfrm>
            <a:off x="-762000" y="1285875"/>
            <a:ext cx="7772400" cy="798513"/>
          </a:xfrm>
          <a:prstGeom prst="rect">
            <a:avLst/>
          </a:prstGeom>
          <a:noFill/>
          <a:ln w="9525">
            <a:noFill/>
            <a:miter lim="800000"/>
            <a:headEnd/>
            <a:tailEnd/>
          </a:ln>
        </p:spPr>
        <p:txBody>
          <a:bodyPr lIns="90000" tIns="45000" rIns="90000" bIns="45000" anchor="ctr"/>
          <a:lstStyle/>
          <a:p>
            <a:pPr algn="ctr"/>
            <a:r>
              <a:rPr lang="en-US" sz="3200">
                <a:solidFill>
                  <a:srgbClr val="000099"/>
                </a:solidFill>
                <a:latin typeface="Calibri" pitchFamily="34" charset="0"/>
              </a:rPr>
              <a:t>Permissions, Access Control
</a:t>
            </a:r>
            <a:endParaRPr lang="en-US">
              <a:solidFill>
                <a:srgbClr val="000099"/>
              </a:solidFill>
              <a:latin typeface="Calibri" pitchFamily="34" charset="0"/>
            </a:endParaRPr>
          </a:p>
        </p:txBody>
      </p:sp>
      <p:sp>
        <p:nvSpPr>
          <p:cNvPr id="8" name="Slide Number Placeholder 7"/>
          <p:cNvSpPr>
            <a:spLocks noGrp="1"/>
          </p:cNvSpPr>
          <p:nvPr>
            <p:ph type="sldNum" sz="quarter" idx="10"/>
          </p:nvPr>
        </p:nvSpPr>
        <p:spPr/>
        <p:txBody>
          <a:bodyPr/>
          <a:lstStyle/>
          <a:p>
            <a:fld id="{CC5EB135-C32F-4AA5-9073-5C9C82E07CAA}" type="slidenum">
              <a:rPr lang="en-US"/>
              <a:pPr/>
              <a:t>53</a:t>
            </a:fld>
            <a:endParaRPr lang="en-US"/>
          </a:p>
        </p:txBody>
      </p:sp>
    </p:spTree>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CustomShape 1"/>
          <p:cNvSpPr>
            <a:spLocks noChangeArrowheads="1"/>
          </p:cNvSpPr>
          <p:nvPr/>
        </p:nvSpPr>
        <p:spPr bwMode="auto">
          <a:xfrm>
            <a:off x="771525" y="1143000"/>
            <a:ext cx="2276475" cy="1038225"/>
          </a:xfrm>
          <a:prstGeom prst="rect">
            <a:avLst/>
          </a:prstGeom>
          <a:noFill/>
          <a:ln w="9525">
            <a:noFill/>
            <a:miter lim="800000"/>
            <a:headEnd/>
            <a:tailEnd/>
          </a:ln>
        </p:spPr>
        <p:txBody>
          <a:bodyPr wrap="none" lIns="90000" tIns="45000" rIns="90000" bIns="45000"/>
          <a:lstStyle/>
          <a:p>
            <a:r>
              <a:rPr lang="en-US" sz="3200">
                <a:solidFill>
                  <a:srgbClr val="000099"/>
                </a:solidFill>
                <a:latin typeface="Calibri" pitchFamily="34" charset="0"/>
              </a:rPr>
              <a:t>.install file</a:t>
            </a:r>
            <a:endParaRPr lang="en-US">
              <a:solidFill>
                <a:srgbClr val="000099"/>
              </a:solidFill>
              <a:latin typeface="Calibri" pitchFamily="34" charset="0"/>
            </a:endParaRPr>
          </a:p>
          <a:p>
            <a:endParaRPr lang="en-US">
              <a:solidFill>
                <a:srgbClr val="000099"/>
              </a:solidFill>
              <a:latin typeface="Calibri" pitchFamily="34" charset="0"/>
            </a:endParaRPr>
          </a:p>
        </p:txBody>
      </p:sp>
      <p:sp>
        <p:nvSpPr>
          <p:cNvPr id="56325" name="CustomShape 2"/>
          <p:cNvSpPr>
            <a:spLocks noChangeArrowheads="1"/>
          </p:cNvSpPr>
          <p:nvPr/>
        </p:nvSpPr>
        <p:spPr bwMode="auto">
          <a:xfrm>
            <a:off x="762000" y="1905000"/>
            <a:ext cx="7848600" cy="4465638"/>
          </a:xfrm>
          <a:prstGeom prst="rect">
            <a:avLst/>
          </a:prstGeom>
          <a:noFill/>
          <a:ln w="9525">
            <a:noFill/>
            <a:miter lim="800000"/>
            <a:headEnd/>
            <a:tailEnd/>
          </a:ln>
        </p:spPr>
        <p:txBody>
          <a:bodyPr lIns="90000" tIns="45000" rIns="90000" bIns="45000"/>
          <a:lstStyle/>
          <a:p>
            <a:pPr marL="457200" indent="-457200">
              <a:buSzPct val="100000"/>
              <a:buFont typeface="Arial" pitchFamily="34" charset="0"/>
              <a:buChar char="•"/>
            </a:pPr>
            <a:r>
              <a:rPr lang="en-US" sz="2000">
                <a:solidFill>
                  <a:srgbClr val="000000"/>
                </a:solidFill>
                <a:latin typeface="Calibri" pitchFamily="34" charset="0"/>
              </a:rPr>
              <a:t>A .install file is run the first time a module is enabled, and is used to run setup procedures as required by the module. The most common task is creating database tables and fields. The .install file does not have any special syntax. It is merely a PHP file with a different extension.</a:t>
            </a:r>
            <a:endParaRPr lang="en-US">
              <a:latin typeface="Calibri" pitchFamily="34" charset="0"/>
            </a:endParaRPr>
          </a:p>
          <a:p>
            <a:pPr marL="457200" indent="-457200">
              <a:buSzPct val="100000"/>
              <a:buFont typeface="Arial" pitchFamily="34" charset="0"/>
              <a:buChar char="•"/>
            </a:pPr>
            <a:endParaRPr lang="en-US">
              <a:latin typeface="Calibri" pitchFamily="34" charset="0"/>
            </a:endParaRPr>
          </a:p>
          <a:p>
            <a:pPr marL="457200" indent="-457200">
              <a:buSzPct val="100000"/>
              <a:buFont typeface="Arial" pitchFamily="34" charset="0"/>
              <a:buChar char="•"/>
            </a:pPr>
            <a:r>
              <a:rPr lang="en-US" sz="2000">
                <a:solidFill>
                  <a:srgbClr val="000000"/>
                </a:solidFill>
                <a:latin typeface="Calibri" pitchFamily="34" charset="0"/>
              </a:rPr>
              <a:t>Implements hook_install which installs table when module is enabled.</a:t>
            </a:r>
            <a:endParaRPr lang="en-US">
              <a:latin typeface="Calibri" pitchFamily="34" charset="0"/>
            </a:endParaRPr>
          </a:p>
          <a:p>
            <a:pPr marL="457200" indent="-457200">
              <a:buSzPct val="100000"/>
              <a:buFont typeface="Arial" pitchFamily="34" charset="0"/>
              <a:buChar char="•"/>
            </a:pPr>
            <a:endParaRPr lang="en-US">
              <a:latin typeface="Calibri" pitchFamily="34" charset="0"/>
            </a:endParaRPr>
          </a:p>
          <a:p>
            <a:pPr marL="457200" indent="-457200">
              <a:buSzPct val="100000"/>
              <a:buFont typeface="Arial" pitchFamily="34" charset="0"/>
              <a:buChar char="•"/>
            </a:pPr>
            <a:r>
              <a:rPr lang="en-US" sz="2000">
                <a:solidFill>
                  <a:srgbClr val="000000"/>
                </a:solidFill>
                <a:latin typeface="Calibri" pitchFamily="34" charset="0"/>
              </a:rPr>
              <a:t>Implements hook_uninstall which drops table when module is uninstalled.</a:t>
            </a:r>
            <a:endParaRPr lang="en-US">
              <a:latin typeface="Calibri" pitchFamily="34" charset="0"/>
            </a:endParaRPr>
          </a:p>
          <a:p>
            <a:pPr marL="457200" indent="-457200">
              <a:buSzPct val="100000"/>
              <a:buFont typeface="Arial" pitchFamily="34" charset="0"/>
              <a:buChar char="•"/>
            </a:pPr>
            <a:endParaRPr lang="en-US">
              <a:latin typeface="Calibri" pitchFamily="34" charset="0"/>
            </a:endParaRPr>
          </a:p>
          <a:p>
            <a:pPr marL="457200" indent="-457200">
              <a:buSzPct val="100000"/>
              <a:buFont typeface="Arial" pitchFamily="34" charset="0"/>
              <a:buChar char="•"/>
            </a:pPr>
            <a:r>
              <a:rPr lang="en-US" sz="2000">
                <a:solidFill>
                  <a:srgbClr val="000000"/>
                </a:solidFill>
                <a:latin typeface="Calibri" pitchFamily="34" charset="0"/>
              </a:rPr>
              <a:t>.install files are also used to perform updates when a new version of a module needs it.</a:t>
            </a:r>
            <a:endParaRPr lang="en-US">
              <a:latin typeface="Calibri" pitchFamily="34" charset="0"/>
            </a:endParaRPr>
          </a:p>
        </p:txBody>
      </p:sp>
      <p:sp>
        <p:nvSpPr>
          <p:cNvPr id="6" name="Slide Number Placeholder 5"/>
          <p:cNvSpPr>
            <a:spLocks noGrp="1"/>
          </p:cNvSpPr>
          <p:nvPr>
            <p:ph type="sldNum" sz="quarter" idx="10"/>
          </p:nvPr>
        </p:nvSpPr>
        <p:spPr/>
        <p:txBody>
          <a:bodyPr/>
          <a:lstStyle/>
          <a:p>
            <a:fld id="{803D036F-DB18-42DF-BFE4-231C39E1E4D0}" type="slidenum">
              <a:rPr lang="en-US"/>
              <a:pPr/>
              <a:t>54</a:t>
            </a:fld>
            <a:endParaRPr lang="en-US"/>
          </a:p>
        </p:txBody>
      </p:sp>
    </p:spTree>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CustomShape 1"/>
          <p:cNvSpPr>
            <a:spLocks noChangeArrowheads="1"/>
          </p:cNvSpPr>
          <p:nvPr/>
        </p:nvSpPr>
        <p:spPr bwMode="auto">
          <a:xfrm>
            <a:off x="747713" y="1187450"/>
            <a:ext cx="6643687" cy="565150"/>
          </a:xfrm>
          <a:prstGeom prst="rect">
            <a:avLst/>
          </a:prstGeom>
          <a:noFill/>
          <a:ln w="9525">
            <a:noFill/>
            <a:miter lim="800000"/>
            <a:headEnd/>
            <a:tailEnd/>
          </a:ln>
        </p:spPr>
        <p:txBody>
          <a:bodyPr lIns="90000" tIns="45000" rIns="90000" bIns="45000"/>
          <a:lstStyle/>
          <a:p>
            <a:r>
              <a:rPr lang="en-US" sz="3200">
                <a:solidFill>
                  <a:srgbClr val="000099"/>
                </a:solidFill>
                <a:latin typeface="Calibri" pitchFamily="34" charset="0"/>
              </a:rPr>
              <a:t>Tweetscope Table:	</a:t>
            </a:r>
            <a:endParaRPr lang="en-US">
              <a:solidFill>
                <a:srgbClr val="000099"/>
              </a:solidFill>
              <a:latin typeface="Calibri" pitchFamily="34" charset="0"/>
            </a:endParaRPr>
          </a:p>
        </p:txBody>
      </p:sp>
      <p:sp>
        <p:nvSpPr>
          <p:cNvPr id="59395" name="CustomShape 2"/>
          <p:cNvSpPr>
            <a:spLocks noChangeArrowheads="1"/>
          </p:cNvSpPr>
          <p:nvPr/>
        </p:nvSpPr>
        <p:spPr bwMode="auto">
          <a:xfrm>
            <a:off x="838200" y="1828800"/>
            <a:ext cx="7620000" cy="4637088"/>
          </a:xfrm>
          <a:prstGeom prst="rect">
            <a:avLst/>
          </a:prstGeom>
          <a:noFill/>
          <a:ln w="9525">
            <a:noFill/>
            <a:miter lim="800000"/>
            <a:headEnd/>
            <a:tailEnd/>
          </a:ln>
        </p:spPr>
        <p:txBody>
          <a:bodyPr lIns="90000" tIns="45000" rIns="90000" bIns="45000"/>
          <a:lstStyle/>
          <a:p>
            <a:r>
              <a:rPr lang="en-US" sz="2200">
                <a:solidFill>
                  <a:srgbClr val="000000"/>
                </a:solidFill>
                <a:latin typeface="Calibri" pitchFamily="34" charset="0"/>
              </a:rPr>
              <a:t>Tweetscope table contains two fields. The fields are described as below.</a:t>
            </a:r>
            <a:endParaRPr lang="en-US">
              <a:latin typeface="Calibri" pitchFamily="34" charset="0"/>
            </a:endParaRPr>
          </a:p>
          <a:p>
            <a:endParaRPr lang="en-US">
              <a:latin typeface="Calibri" pitchFamily="34" charset="0"/>
            </a:endParaRPr>
          </a:p>
          <a:p>
            <a:r>
              <a:rPr lang="en-US" sz="2200">
                <a:solidFill>
                  <a:srgbClr val="000000"/>
                </a:solidFill>
                <a:latin typeface="Calibri" pitchFamily="34" charset="0"/>
              </a:rPr>
              <a:t>nid:</a:t>
            </a:r>
            <a:endParaRPr lang="en-US">
              <a:latin typeface="Calibri" pitchFamily="34" charset="0"/>
            </a:endParaRPr>
          </a:p>
          <a:p>
            <a:r>
              <a:rPr lang="en-US" sz="2200">
                <a:solidFill>
                  <a:srgbClr val="000000"/>
                </a:solidFill>
                <a:latin typeface="Calibri" pitchFamily="34" charset="0"/>
              </a:rPr>
              <a:t>Primary key of the table which stores unique id of node.</a:t>
            </a:r>
            <a:endParaRPr lang="en-US">
              <a:latin typeface="Calibri" pitchFamily="34" charset="0"/>
            </a:endParaRPr>
          </a:p>
          <a:p>
            <a:endParaRPr lang="en-US">
              <a:latin typeface="Calibri" pitchFamily="34" charset="0"/>
            </a:endParaRPr>
          </a:p>
          <a:p>
            <a:r>
              <a:rPr lang="en-US" sz="2200">
                <a:solidFill>
                  <a:srgbClr val="000000"/>
                </a:solidFill>
                <a:latin typeface="Calibri" pitchFamily="34" charset="0"/>
              </a:rPr>
              <a:t>Data Type: int</a:t>
            </a:r>
            <a:endParaRPr lang="en-US">
              <a:latin typeface="Calibri" pitchFamily="34" charset="0"/>
            </a:endParaRPr>
          </a:p>
          <a:p>
            <a:r>
              <a:rPr lang="en-US" sz="2200">
                <a:solidFill>
                  <a:srgbClr val="000000"/>
                </a:solidFill>
                <a:latin typeface="Calibri" pitchFamily="34" charset="0"/>
              </a:rPr>
              <a:t>Length : 10</a:t>
            </a:r>
            <a:endParaRPr lang="en-US">
              <a:latin typeface="Calibri" pitchFamily="34" charset="0"/>
            </a:endParaRPr>
          </a:p>
          <a:p>
            <a:endParaRPr lang="en-US">
              <a:latin typeface="Calibri" pitchFamily="34" charset="0"/>
            </a:endParaRPr>
          </a:p>
          <a:p>
            <a:r>
              <a:rPr lang="en-US" sz="2200">
                <a:solidFill>
                  <a:srgbClr val="000000"/>
                </a:solidFill>
                <a:latin typeface="Calibri" pitchFamily="34" charset="0"/>
              </a:rPr>
              <a:t>keywords:</a:t>
            </a:r>
            <a:endParaRPr lang="en-US">
              <a:latin typeface="Calibri" pitchFamily="34" charset="0"/>
            </a:endParaRPr>
          </a:p>
          <a:p>
            <a:r>
              <a:rPr lang="en-US" sz="2200">
                <a:solidFill>
                  <a:srgbClr val="000000"/>
                </a:solidFill>
                <a:latin typeface="Calibri" pitchFamily="34" charset="0"/>
              </a:rPr>
              <a:t>Stores keywords related to a node.</a:t>
            </a:r>
            <a:endParaRPr lang="en-US">
              <a:latin typeface="Calibri" pitchFamily="34" charset="0"/>
            </a:endParaRPr>
          </a:p>
          <a:p>
            <a:endParaRPr lang="en-US">
              <a:latin typeface="Calibri" pitchFamily="34" charset="0"/>
            </a:endParaRPr>
          </a:p>
          <a:p>
            <a:r>
              <a:rPr lang="en-US" sz="2200">
                <a:solidFill>
                  <a:srgbClr val="000000"/>
                </a:solidFill>
                <a:latin typeface="Calibri" pitchFamily="34" charset="0"/>
              </a:rPr>
              <a:t>Data Type: Varchar</a:t>
            </a:r>
            <a:endParaRPr lang="en-US">
              <a:latin typeface="Calibri" pitchFamily="34" charset="0"/>
            </a:endParaRPr>
          </a:p>
          <a:p>
            <a:r>
              <a:rPr lang="en-US" sz="2200">
                <a:solidFill>
                  <a:srgbClr val="000000"/>
                </a:solidFill>
                <a:latin typeface="Calibri" pitchFamily="34" charset="0"/>
              </a:rPr>
              <a:t>Length: 255 </a:t>
            </a:r>
            <a:endParaRPr lang="en-US">
              <a:latin typeface="Calibri" pitchFamily="34" charset="0"/>
            </a:endParaRPr>
          </a:p>
        </p:txBody>
      </p:sp>
      <p:sp>
        <p:nvSpPr>
          <p:cNvPr id="6" name="Slide Number Placeholder 5"/>
          <p:cNvSpPr>
            <a:spLocks noGrp="1"/>
          </p:cNvSpPr>
          <p:nvPr>
            <p:ph type="sldNum" sz="quarter" idx="10"/>
          </p:nvPr>
        </p:nvSpPr>
        <p:spPr/>
        <p:txBody>
          <a:bodyPr/>
          <a:lstStyle/>
          <a:p>
            <a:fld id="{0C5A2CCA-BF1D-4027-B343-C3B09AC0810E}" type="slidenum">
              <a:rPr lang="en-US"/>
              <a:pPr/>
              <a:t>55</a:t>
            </a:fld>
            <a:endParaRPr lang="en-US"/>
          </a:p>
        </p:txBody>
      </p:sp>
    </p:spTree>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TextShape 1"/>
          <p:cNvSpPr txBox="1">
            <a:spLocks noChangeArrowheads="1"/>
          </p:cNvSpPr>
          <p:nvPr/>
        </p:nvSpPr>
        <p:spPr bwMode="auto">
          <a:xfrm>
            <a:off x="-228600" y="1905000"/>
            <a:ext cx="9296400" cy="2459038"/>
          </a:xfrm>
          <a:prstGeom prst="rect">
            <a:avLst/>
          </a:prstGeom>
          <a:noFill/>
          <a:ln w="9525">
            <a:noFill/>
            <a:miter lim="800000"/>
            <a:headEnd/>
            <a:tailEnd/>
          </a:ln>
        </p:spPr>
        <p:txBody>
          <a:bodyPr lIns="90000" tIns="45000" rIns="90000" bIns="45000"/>
          <a:lstStyle/>
          <a:p>
            <a:pPr algn="ctr"/>
            <a:r>
              <a:rPr lang="en-US" sz="4400">
                <a:solidFill>
                  <a:srgbClr val="000000"/>
                </a:solidFill>
                <a:latin typeface="Calibri" pitchFamily="34" charset="0"/>
              </a:rPr>
              <a:t>10. The Schema API
</a:t>
            </a:r>
            <a:r>
              <a:rPr lang="en-US" sz="3600">
                <a:solidFill>
                  <a:srgbClr val="0070C0"/>
                </a:solidFill>
                <a:latin typeface="Calibri" pitchFamily="34" charset="0"/>
              </a:rPr>
              <a:t>http://api.drupal.org/api/group/schemaapi/6 </a:t>
            </a:r>
            <a:r>
              <a:rPr lang="en-US" sz="4400">
                <a:solidFill>
                  <a:srgbClr val="000000"/>
                </a:solidFill>
                <a:latin typeface="Calibri" pitchFamily="34" charset="0"/>
              </a:rPr>
              <a:t>
</a:t>
            </a:r>
            <a:endParaRPr lang="en-US">
              <a:latin typeface="Calibri" pitchFamily="34" charset="0"/>
            </a:endParaRPr>
          </a:p>
        </p:txBody>
      </p:sp>
      <p:sp>
        <p:nvSpPr>
          <p:cNvPr id="60419" name="TextShape 2"/>
          <p:cNvSpPr txBox="1">
            <a:spLocks noChangeArrowheads="1"/>
          </p:cNvSpPr>
          <p:nvPr/>
        </p:nvSpPr>
        <p:spPr bwMode="auto">
          <a:xfrm>
            <a:off x="1219200" y="3200400"/>
            <a:ext cx="6400800" cy="1600200"/>
          </a:xfrm>
          <a:prstGeom prst="rect">
            <a:avLst/>
          </a:prstGeom>
          <a:noFill/>
          <a:ln w="9525">
            <a:noFill/>
            <a:miter lim="800000"/>
            <a:headEnd/>
            <a:tailEnd/>
          </a:ln>
        </p:spPr>
        <p:txBody>
          <a:bodyPr lIns="90000" tIns="45000" rIns="90000" bIns="45000"/>
          <a:lstStyle/>
          <a:p>
            <a:endParaRPr lang="en-US" sz="3200">
              <a:latin typeface="Calibri" pitchFamily="34" charset="0"/>
            </a:endParaRPr>
          </a:p>
          <a:p>
            <a:pPr algn="ctr"/>
            <a:r>
              <a:rPr lang="en-US" sz="3200">
                <a:solidFill>
                  <a:srgbClr val="000099"/>
                </a:solidFill>
                <a:latin typeface="Calibri" pitchFamily="34" charset="0"/>
              </a:rPr>
              <a:t>hook_schema</a:t>
            </a:r>
          </a:p>
          <a:p>
            <a:pPr algn="ctr"/>
            <a:r>
              <a:rPr lang="en-US" sz="3200">
                <a:solidFill>
                  <a:srgbClr val="000099"/>
                </a:solidFill>
                <a:latin typeface="Calibri" pitchFamily="34" charset="0"/>
              </a:rPr>
              <a:t>hook_install</a:t>
            </a:r>
          </a:p>
          <a:p>
            <a:pPr algn="ctr"/>
            <a:r>
              <a:rPr lang="en-US" sz="3200">
                <a:solidFill>
                  <a:srgbClr val="000099"/>
                </a:solidFill>
                <a:latin typeface="Calibri" pitchFamily="34" charset="0"/>
              </a:rPr>
              <a:t>hook_uninstall</a:t>
            </a:r>
          </a:p>
          <a:p>
            <a:endParaRPr lang="en-US" sz="3200">
              <a:solidFill>
                <a:srgbClr val="000099"/>
              </a:solidFill>
              <a:latin typeface="Calibri" pitchFamily="34" charset="0"/>
            </a:endParaRPr>
          </a:p>
        </p:txBody>
      </p:sp>
      <p:sp>
        <p:nvSpPr>
          <p:cNvPr id="6" name="Slide Number Placeholder 5"/>
          <p:cNvSpPr>
            <a:spLocks noGrp="1"/>
          </p:cNvSpPr>
          <p:nvPr>
            <p:ph type="sldNum" sz="quarter" idx="10"/>
          </p:nvPr>
        </p:nvSpPr>
        <p:spPr/>
        <p:txBody>
          <a:bodyPr/>
          <a:lstStyle/>
          <a:p>
            <a:fld id="{9EFEE5DA-0CDA-48A8-AE9A-BA784ED63A5C}" type="slidenum">
              <a:rPr lang="en-US"/>
              <a:pPr/>
              <a:t>56</a:t>
            </a:fld>
            <a:endParaRPr lang="en-US"/>
          </a:p>
        </p:txBody>
      </p:sp>
    </p:spTree>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CustomShape 1"/>
          <p:cNvSpPr>
            <a:spLocks noChangeArrowheads="1"/>
          </p:cNvSpPr>
          <p:nvPr/>
        </p:nvSpPr>
        <p:spPr bwMode="auto">
          <a:xfrm>
            <a:off x="776288" y="1187450"/>
            <a:ext cx="4786312" cy="565150"/>
          </a:xfrm>
          <a:prstGeom prst="rect">
            <a:avLst/>
          </a:prstGeom>
          <a:noFill/>
          <a:ln w="9525">
            <a:noFill/>
            <a:miter lim="800000"/>
            <a:headEnd/>
            <a:tailEnd/>
          </a:ln>
        </p:spPr>
        <p:txBody>
          <a:bodyPr lIns="90000" tIns="45000" rIns="90000" bIns="45000"/>
          <a:lstStyle/>
          <a:p>
            <a:r>
              <a:rPr lang="en-US" sz="3200">
                <a:solidFill>
                  <a:srgbClr val="000099"/>
                </a:solidFill>
                <a:latin typeface="Calibri" pitchFamily="34" charset="0"/>
              </a:rPr>
              <a:t>tweetscope_schema</a:t>
            </a:r>
            <a:endParaRPr lang="en-US">
              <a:solidFill>
                <a:srgbClr val="000099"/>
              </a:solidFill>
              <a:latin typeface="Calibri" pitchFamily="34" charset="0"/>
            </a:endParaRPr>
          </a:p>
        </p:txBody>
      </p:sp>
      <p:sp>
        <p:nvSpPr>
          <p:cNvPr id="59397" name="CustomShape 2"/>
          <p:cNvSpPr>
            <a:spLocks noChangeArrowheads="1"/>
          </p:cNvSpPr>
          <p:nvPr/>
        </p:nvSpPr>
        <p:spPr bwMode="auto">
          <a:xfrm>
            <a:off x="304800" y="1905000"/>
            <a:ext cx="8334375" cy="4481513"/>
          </a:xfrm>
          <a:prstGeom prst="rect">
            <a:avLst/>
          </a:prstGeom>
          <a:noFill/>
          <a:ln w="9525">
            <a:noFill/>
            <a:miter lim="800000"/>
            <a:headEnd/>
            <a:tailEnd/>
          </a:ln>
        </p:spPr>
        <p:txBody>
          <a:bodyPr lIns="90000" tIns="45000" rIns="90000" bIns="45000"/>
          <a:lstStyle/>
          <a:p>
            <a:pPr marL="914400" lvl="1" indent="-457200">
              <a:buSzPct val="100000"/>
              <a:buFont typeface="Arial" pitchFamily="34" charset="0"/>
              <a:buChar char="•"/>
            </a:pPr>
            <a:r>
              <a:rPr lang="en-US" sz="2200">
                <a:solidFill>
                  <a:srgbClr val="000000"/>
                </a:solidFill>
                <a:latin typeface="Calibri" pitchFamily="34" charset="0"/>
              </a:rPr>
              <a:t>A Drupal schema definition is an array structure representing one or more tables and their related keys and indexes.</a:t>
            </a:r>
            <a:endParaRPr lang="en-US">
              <a:latin typeface="Calibri" pitchFamily="34" charset="0"/>
            </a:endParaRPr>
          </a:p>
          <a:p>
            <a:pPr marL="342900" indent="-342900">
              <a:buSzPct val="100000"/>
              <a:buFont typeface="Arial" pitchFamily="34" charset="0"/>
              <a:buChar char="•"/>
            </a:pPr>
            <a:endParaRPr lang="en-US">
              <a:latin typeface="Calibri" pitchFamily="34" charset="0"/>
            </a:endParaRPr>
          </a:p>
          <a:p>
            <a:pPr marL="914400" lvl="1" indent="-457200">
              <a:buSzPct val="100000"/>
              <a:buFont typeface="Arial" pitchFamily="34" charset="0"/>
              <a:buChar char="•"/>
            </a:pPr>
            <a:r>
              <a:rPr lang="en-US" sz="2200">
                <a:solidFill>
                  <a:srgbClr val="000000"/>
                </a:solidFill>
                <a:latin typeface="Calibri" pitchFamily="34" charset="0"/>
              </a:rPr>
              <a:t>By implementing </a:t>
            </a:r>
            <a:r>
              <a:rPr lang="en-US" sz="2200">
                <a:solidFill>
                  <a:srgbClr val="000000"/>
                </a:solidFill>
                <a:latin typeface="Calibri" pitchFamily="34" charset="0"/>
                <a:hlinkClick r:id="rId2"/>
              </a:rPr>
              <a:t>hook_schema</a:t>
            </a:r>
            <a:r>
              <a:rPr lang="en-US" sz="2200">
                <a:solidFill>
                  <a:srgbClr val="000000"/>
                </a:solidFill>
                <a:latin typeface="Calibri" pitchFamily="34" charset="0"/>
              </a:rPr>
              <a:t>() and specifying the tables your module declares, you can easily create and drop these tables on all supported database engines.</a:t>
            </a:r>
            <a:endParaRPr lang="en-US">
              <a:latin typeface="Calibri" pitchFamily="34" charset="0"/>
            </a:endParaRPr>
          </a:p>
          <a:p>
            <a:pPr marL="342900" indent="-342900">
              <a:buSzPct val="100000"/>
              <a:buFont typeface="Arial" pitchFamily="34" charset="0"/>
              <a:buChar char="•"/>
            </a:pPr>
            <a:endParaRPr lang="en-US">
              <a:latin typeface="Calibri" pitchFamily="34" charset="0"/>
            </a:endParaRPr>
          </a:p>
          <a:p>
            <a:pPr marL="914400" lvl="1" indent="-457200">
              <a:buSzPct val="100000"/>
              <a:buFont typeface="Arial" pitchFamily="34" charset="0"/>
              <a:buChar char="•"/>
            </a:pPr>
            <a:r>
              <a:rPr lang="en-US" sz="2200">
                <a:solidFill>
                  <a:srgbClr val="000000"/>
                </a:solidFill>
                <a:latin typeface="Calibri" pitchFamily="34" charset="0"/>
              </a:rPr>
              <a:t>Drupal supports MySQL and PostgreSQL databases.</a:t>
            </a:r>
            <a:endParaRPr lang="en-US">
              <a:latin typeface="Calibri" pitchFamily="34" charset="0"/>
            </a:endParaRPr>
          </a:p>
          <a:p>
            <a:pPr marL="342900" indent="-342900"/>
            <a:endParaRPr lang="en-US">
              <a:latin typeface="Calibri" pitchFamily="34" charset="0"/>
            </a:endParaRPr>
          </a:p>
          <a:p>
            <a:pPr marL="342900" indent="-342900"/>
            <a:endParaRPr lang="en-US">
              <a:latin typeface="Calibri" pitchFamily="34" charset="0"/>
            </a:endParaRPr>
          </a:p>
          <a:p>
            <a:pPr marL="914400" lvl="1" indent="-457200"/>
            <a:r>
              <a:rPr lang="en-US" sz="2200" b="1">
                <a:solidFill>
                  <a:srgbClr val="000000"/>
                </a:solidFill>
                <a:latin typeface="Calibri" pitchFamily="34" charset="0"/>
              </a:rPr>
              <a:t>Return value</a:t>
            </a:r>
            <a:endParaRPr lang="en-US">
              <a:latin typeface="Calibri" pitchFamily="34" charset="0"/>
            </a:endParaRPr>
          </a:p>
          <a:p>
            <a:pPr marL="914400" lvl="1" indent="-457200"/>
            <a:r>
              <a:rPr lang="en-US" sz="2200">
                <a:solidFill>
                  <a:srgbClr val="000000"/>
                </a:solidFill>
                <a:latin typeface="Calibri" pitchFamily="34" charset="0"/>
              </a:rPr>
              <a:t>A schema definition structure array. For each element of the array, the key is a table name and the value is a table structure definition.</a:t>
            </a:r>
            <a:endParaRPr lang="en-US">
              <a:latin typeface="Calibri" pitchFamily="34" charset="0"/>
            </a:endParaRPr>
          </a:p>
          <a:p>
            <a:pPr marL="342900" indent="-342900"/>
            <a:endParaRPr lang="en-US">
              <a:latin typeface="Calibri" pitchFamily="34" charset="0"/>
            </a:endParaRPr>
          </a:p>
        </p:txBody>
      </p:sp>
      <p:sp>
        <p:nvSpPr>
          <p:cNvPr id="6" name="Slide Number Placeholder 5"/>
          <p:cNvSpPr>
            <a:spLocks noGrp="1"/>
          </p:cNvSpPr>
          <p:nvPr>
            <p:ph type="sldNum" sz="quarter" idx="10"/>
          </p:nvPr>
        </p:nvSpPr>
        <p:spPr/>
        <p:txBody>
          <a:bodyPr/>
          <a:lstStyle/>
          <a:p>
            <a:fld id="{41013275-5673-45BB-BAC2-B4C994ABE11F}" type="slidenum">
              <a:rPr lang="en-US"/>
              <a:pPr/>
              <a:t>57</a:t>
            </a:fld>
            <a:endParaRPr lang="en-US"/>
          </a:p>
        </p:txBody>
      </p:sp>
    </p:spTree>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CustomShape 1"/>
          <p:cNvSpPr>
            <a:spLocks noChangeArrowheads="1"/>
          </p:cNvSpPr>
          <p:nvPr/>
        </p:nvSpPr>
        <p:spPr bwMode="auto">
          <a:xfrm>
            <a:off x="814388" y="1571625"/>
            <a:ext cx="7643812" cy="5130800"/>
          </a:xfrm>
          <a:prstGeom prst="rect">
            <a:avLst/>
          </a:prstGeom>
          <a:noFill/>
          <a:ln w="9525">
            <a:noFill/>
            <a:miter lim="800000"/>
            <a:headEnd/>
            <a:tailEnd/>
          </a:ln>
        </p:spPr>
        <p:txBody>
          <a:bodyPr lIns="90000" tIns="45000" rIns="90000" bIns="45000"/>
          <a:lstStyle/>
          <a:p>
            <a:r>
              <a:rPr lang="en-US">
                <a:solidFill>
                  <a:srgbClr val="000000"/>
                </a:solidFill>
                <a:latin typeface="Calibri" pitchFamily="34" charset="0"/>
              </a:rPr>
              <a:t>function tweetscope_schema() {</a:t>
            </a:r>
            <a:endParaRPr lang="en-US">
              <a:latin typeface="Calibri" pitchFamily="34" charset="0"/>
            </a:endParaRPr>
          </a:p>
          <a:p>
            <a:r>
              <a:rPr lang="en-US">
                <a:solidFill>
                  <a:srgbClr val="000000"/>
                </a:solidFill>
                <a:latin typeface="Calibri" pitchFamily="34" charset="0"/>
              </a:rPr>
              <a:t>  $schema = array();</a:t>
            </a:r>
            <a:endParaRPr lang="en-US">
              <a:latin typeface="Calibri" pitchFamily="34" charset="0"/>
            </a:endParaRPr>
          </a:p>
          <a:p>
            <a:r>
              <a:rPr lang="en-US">
                <a:solidFill>
                  <a:srgbClr val="000000"/>
                </a:solidFill>
                <a:latin typeface="Calibri" pitchFamily="34" charset="0"/>
              </a:rPr>
              <a:t>  $schema['tweetscope_node'] = array(</a:t>
            </a:r>
            <a:endParaRPr lang="en-US">
              <a:latin typeface="Calibri" pitchFamily="34" charset="0"/>
            </a:endParaRPr>
          </a:p>
          <a:p>
            <a:r>
              <a:rPr lang="en-US">
                <a:solidFill>
                  <a:srgbClr val="000000"/>
                </a:solidFill>
                <a:latin typeface="Calibri" pitchFamily="34" charset="0"/>
              </a:rPr>
              <a:t>    'description' =&gt; 'Stores node to keyword mapping',</a:t>
            </a:r>
            <a:endParaRPr lang="en-US">
              <a:latin typeface="Calibri" pitchFamily="34" charset="0"/>
            </a:endParaRPr>
          </a:p>
          <a:p>
            <a:r>
              <a:rPr lang="en-US">
                <a:solidFill>
                  <a:srgbClr val="000000"/>
                </a:solidFill>
                <a:latin typeface="Calibri" pitchFamily="34" charset="0"/>
              </a:rPr>
              <a:t>    'fields' =&gt; array(</a:t>
            </a:r>
            <a:endParaRPr lang="en-US">
              <a:latin typeface="Calibri" pitchFamily="34" charset="0"/>
            </a:endParaRPr>
          </a:p>
          <a:p>
            <a:r>
              <a:rPr lang="en-US">
                <a:solidFill>
                  <a:srgbClr val="000000"/>
                </a:solidFill>
                <a:latin typeface="Calibri" pitchFamily="34" charset="0"/>
              </a:rPr>
              <a:t>      'nid' =&gt; array(</a:t>
            </a:r>
            <a:endParaRPr lang="en-US">
              <a:latin typeface="Calibri" pitchFamily="34" charset="0"/>
            </a:endParaRPr>
          </a:p>
          <a:p>
            <a:r>
              <a:rPr lang="en-US">
                <a:solidFill>
                  <a:srgbClr val="000000"/>
                </a:solidFill>
                <a:latin typeface="Calibri" pitchFamily="34" charset="0"/>
              </a:rPr>
              <a:t>        'type' =&gt; 'int', </a:t>
            </a:r>
            <a:endParaRPr lang="en-US">
              <a:latin typeface="Calibri" pitchFamily="34" charset="0"/>
            </a:endParaRPr>
          </a:p>
          <a:p>
            <a:r>
              <a:rPr lang="en-US">
                <a:solidFill>
                  <a:srgbClr val="000000"/>
                </a:solidFill>
                <a:latin typeface="Calibri" pitchFamily="34" charset="0"/>
              </a:rPr>
              <a:t>        'not null' =&gt; TRUE</a:t>
            </a:r>
            <a:endParaRPr lang="en-US">
              <a:latin typeface="Calibri" pitchFamily="34" charset="0"/>
            </a:endParaRPr>
          </a:p>
          <a:p>
            <a:r>
              <a:rPr lang="en-US">
                <a:solidFill>
                  <a:srgbClr val="000000"/>
                </a:solidFill>
                <a:latin typeface="Calibri" pitchFamily="34" charset="0"/>
              </a:rPr>
              <a:t>       ),</a:t>
            </a:r>
            <a:endParaRPr lang="en-US">
              <a:latin typeface="Calibri" pitchFamily="34" charset="0"/>
            </a:endParaRPr>
          </a:p>
          <a:p>
            <a:r>
              <a:rPr lang="en-US">
                <a:solidFill>
                  <a:srgbClr val="000000"/>
                </a:solidFill>
                <a:latin typeface="Calibri" pitchFamily="34" charset="0"/>
              </a:rPr>
              <a:t>       'keywords' =&gt; array(</a:t>
            </a:r>
            <a:endParaRPr lang="en-US">
              <a:latin typeface="Calibri" pitchFamily="34" charset="0"/>
            </a:endParaRPr>
          </a:p>
          <a:p>
            <a:r>
              <a:rPr lang="en-US">
                <a:solidFill>
                  <a:srgbClr val="000000"/>
                </a:solidFill>
                <a:latin typeface="Calibri" pitchFamily="34" charset="0"/>
              </a:rPr>
              <a:t>         'type' =&gt; 'varchar',</a:t>
            </a:r>
            <a:endParaRPr lang="en-US">
              <a:latin typeface="Calibri" pitchFamily="34" charset="0"/>
            </a:endParaRPr>
          </a:p>
          <a:p>
            <a:r>
              <a:rPr lang="en-US">
                <a:solidFill>
                  <a:srgbClr val="000000"/>
                </a:solidFill>
                <a:latin typeface="Calibri" pitchFamily="34" charset="0"/>
              </a:rPr>
              <a:t>         'length' =&gt; '255',</a:t>
            </a:r>
            <a:endParaRPr lang="en-US">
              <a:latin typeface="Calibri" pitchFamily="34" charset="0"/>
            </a:endParaRPr>
          </a:p>
          <a:p>
            <a:r>
              <a:rPr lang="en-US">
                <a:solidFill>
                  <a:srgbClr val="000000"/>
                </a:solidFill>
                <a:latin typeface="Calibri" pitchFamily="34" charset="0"/>
              </a:rPr>
              <a:t>         'default' =&gt; ''</a:t>
            </a:r>
            <a:endParaRPr lang="en-US">
              <a:latin typeface="Calibri" pitchFamily="34" charset="0"/>
            </a:endParaRPr>
          </a:p>
          <a:p>
            <a:r>
              <a:rPr lang="en-US">
                <a:solidFill>
                  <a:srgbClr val="000000"/>
                </a:solidFill>
                <a:latin typeface="Calibri" pitchFamily="34" charset="0"/>
              </a:rPr>
              <a:t>         )</a:t>
            </a:r>
            <a:endParaRPr lang="en-US">
              <a:latin typeface="Calibri" pitchFamily="34" charset="0"/>
            </a:endParaRPr>
          </a:p>
          <a:p>
            <a:r>
              <a:rPr lang="en-US">
                <a:solidFill>
                  <a:srgbClr val="000000"/>
                </a:solidFill>
                <a:latin typeface="Calibri" pitchFamily="34" charset="0"/>
              </a:rPr>
              <a:t>       ),</a:t>
            </a:r>
            <a:endParaRPr lang="en-US">
              <a:latin typeface="Calibri" pitchFamily="34" charset="0"/>
            </a:endParaRPr>
          </a:p>
          <a:p>
            <a:r>
              <a:rPr lang="en-US">
                <a:solidFill>
                  <a:srgbClr val="000000"/>
                </a:solidFill>
                <a:latin typeface="Calibri" pitchFamily="34" charset="0"/>
              </a:rPr>
              <a:t>     'primary key' =&gt; array('nid')</a:t>
            </a:r>
            <a:endParaRPr lang="en-US">
              <a:latin typeface="Calibri" pitchFamily="34" charset="0"/>
            </a:endParaRPr>
          </a:p>
          <a:p>
            <a:r>
              <a:rPr lang="en-US">
                <a:solidFill>
                  <a:srgbClr val="000000"/>
                </a:solidFill>
                <a:latin typeface="Calibri" pitchFamily="34" charset="0"/>
              </a:rPr>
              <a:t>  );</a:t>
            </a:r>
            <a:endParaRPr lang="en-US">
              <a:latin typeface="Calibri" pitchFamily="34" charset="0"/>
            </a:endParaRPr>
          </a:p>
          <a:p>
            <a:r>
              <a:rPr lang="en-US">
                <a:solidFill>
                  <a:srgbClr val="000000"/>
                </a:solidFill>
                <a:latin typeface="Calibri" pitchFamily="34" charset="0"/>
              </a:rPr>
              <a:t>  return $schema;</a:t>
            </a:r>
            <a:endParaRPr lang="en-US">
              <a:latin typeface="Calibri" pitchFamily="34" charset="0"/>
            </a:endParaRPr>
          </a:p>
          <a:p>
            <a:r>
              <a:rPr lang="en-US">
                <a:solidFill>
                  <a:srgbClr val="000000"/>
                </a:solidFill>
                <a:latin typeface="Calibri" pitchFamily="34" charset="0"/>
              </a:rPr>
              <a:t>} </a:t>
            </a:r>
            <a:endParaRPr lang="en-US">
              <a:latin typeface="Calibri" pitchFamily="34" charset="0"/>
            </a:endParaRPr>
          </a:p>
        </p:txBody>
      </p:sp>
      <p:sp>
        <p:nvSpPr>
          <p:cNvPr id="62467" name="CustomShape 2"/>
          <p:cNvSpPr>
            <a:spLocks noChangeArrowheads="1"/>
          </p:cNvSpPr>
          <p:nvPr/>
        </p:nvSpPr>
        <p:spPr bwMode="auto">
          <a:xfrm>
            <a:off x="762000" y="1111250"/>
            <a:ext cx="4786313" cy="565150"/>
          </a:xfrm>
          <a:prstGeom prst="rect">
            <a:avLst/>
          </a:prstGeom>
          <a:noFill/>
          <a:ln w="9525">
            <a:noFill/>
            <a:miter lim="800000"/>
            <a:headEnd/>
            <a:tailEnd/>
          </a:ln>
        </p:spPr>
        <p:txBody>
          <a:bodyPr lIns="90000" tIns="45000" rIns="90000" bIns="45000"/>
          <a:lstStyle/>
          <a:p>
            <a:r>
              <a:rPr lang="en-US" sz="3200">
                <a:solidFill>
                  <a:srgbClr val="000099"/>
                </a:solidFill>
                <a:latin typeface="Calibri" pitchFamily="34" charset="0"/>
              </a:rPr>
              <a:t>tweetscope_schema</a:t>
            </a:r>
            <a:endParaRPr lang="en-US">
              <a:solidFill>
                <a:srgbClr val="000099"/>
              </a:solidFill>
              <a:latin typeface="Calibri" pitchFamily="34" charset="0"/>
            </a:endParaRPr>
          </a:p>
        </p:txBody>
      </p:sp>
      <p:sp>
        <p:nvSpPr>
          <p:cNvPr id="6" name="Slide Number Placeholder 5"/>
          <p:cNvSpPr>
            <a:spLocks noGrp="1"/>
          </p:cNvSpPr>
          <p:nvPr>
            <p:ph type="sldNum" sz="quarter" idx="10"/>
          </p:nvPr>
        </p:nvSpPr>
        <p:spPr/>
        <p:txBody>
          <a:bodyPr/>
          <a:lstStyle/>
          <a:p>
            <a:fld id="{EB25A883-EE81-453A-8DF4-6DA393EFD786}" type="slidenum">
              <a:rPr lang="en-US"/>
              <a:pPr/>
              <a:t>58</a:t>
            </a:fld>
            <a:endParaRPr lang="en-US"/>
          </a:p>
        </p:txBody>
      </p:sp>
    </p:spTree>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CustomShape 1"/>
          <p:cNvSpPr>
            <a:spLocks noChangeArrowheads="1"/>
          </p:cNvSpPr>
          <p:nvPr/>
        </p:nvSpPr>
        <p:spPr bwMode="auto">
          <a:xfrm>
            <a:off x="776288" y="1143000"/>
            <a:ext cx="4786312" cy="565150"/>
          </a:xfrm>
          <a:prstGeom prst="rect">
            <a:avLst/>
          </a:prstGeom>
          <a:noFill/>
          <a:ln w="9525">
            <a:noFill/>
            <a:miter lim="800000"/>
            <a:headEnd/>
            <a:tailEnd/>
          </a:ln>
        </p:spPr>
        <p:txBody>
          <a:bodyPr lIns="90000" tIns="45000" rIns="90000" bIns="45000"/>
          <a:lstStyle/>
          <a:p>
            <a:r>
              <a:rPr lang="en-US" sz="3200">
                <a:solidFill>
                  <a:srgbClr val="000099"/>
                </a:solidFill>
                <a:latin typeface="Calibri" pitchFamily="34" charset="0"/>
              </a:rPr>
              <a:t>hook_install()</a:t>
            </a:r>
            <a:endParaRPr lang="en-US">
              <a:solidFill>
                <a:srgbClr val="000099"/>
              </a:solidFill>
              <a:latin typeface="Calibri" pitchFamily="34" charset="0"/>
            </a:endParaRPr>
          </a:p>
        </p:txBody>
      </p:sp>
      <p:sp>
        <p:nvSpPr>
          <p:cNvPr id="61445" name="CustomShape 2"/>
          <p:cNvSpPr>
            <a:spLocks noChangeArrowheads="1"/>
          </p:cNvSpPr>
          <p:nvPr/>
        </p:nvSpPr>
        <p:spPr bwMode="auto">
          <a:xfrm>
            <a:off x="304800" y="2143125"/>
            <a:ext cx="8358188" cy="5935663"/>
          </a:xfrm>
          <a:prstGeom prst="rect">
            <a:avLst/>
          </a:prstGeom>
          <a:noFill/>
          <a:ln w="9525">
            <a:noFill/>
            <a:miter lim="800000"/>
            <a:headEnd/>
            <a:tailEnd/>
          </a:ln>
        </p:spPr>
        <p:txBody>
          <a:bodyPr lIns="90000" tIns="45000" rIns="90000" bIns="45000"/>
          <a:lstStyle/>
          <a:p>
            <a:pPr marL="914400" lvl="1" indent="-457200">
              <a:buSzPct val="100000"/>
              <a:buFont typeface="Arial" pitchFamily="34" charset="0"/>
              <a:buChar char="•"/>
            </a:pPr>
            <a:r>
              <a:rPr lang="en-US" sz="2200">
                <a:solidFill>
                  <a:srgbClr val="000000"/>
                </a:solidFill>
                <a:latin typeface="Calibri" pitchFamily="34" charset="0"/>
              </a:rPr>
              <a:t>The hook will be called the first time a module is installed.</a:t>
            </a:r>
            <a:endParaRPr lang="en-US">
              <a:latin typeface="Calibri" pitchFamily="34" charset="0"/>
            </a:endParaRPr>
          </a:p>
          <a:p>
            <a:pPr marL="342900" indent="-342900">
              <a:buSzPct val="100000"/>
              <a:buFont typeface="Arial" pitchFamily="34" charset="0"/>
              <a:buChar char="•"/>
            </a:pPr>
            <a:endParaRPr lang="en-US">
              <a:latin typeface="Calibri" pitchFamily="34" charset="0"/>
            </a:endParaRPr>
          </a:p>
          <a:p>
            <a:pPr marL="914400" lvl="1" indent="-457200">
              <a:buSzPct val="100000"/>
              <a:buFont typeface="Arial" pitchFamily="34" charset="0"/>
              <a:buChar char="•"/>
            </a:pPr>
            <a:r>
              <a:rPr lang="en-US" sz="2200">
                <a:solidFill>
                  <a:srgbClr val="000000"/>
                </a:solidFill>
                <a:latin typeface="Calibri" pitchFamily="34" charset="0"/>
              </a:rPr>
              <a:t>Installs the schema that we created earlier.</a:t>
            </a:r>
            <a:endParaRPr lang="en-US">
              <a:latin typeface="Calibri" pitchFamily="34" charset="0"/>
            </a:endParaRPr>
          </a:p>
          <a:p>
            <a:pPr marL="342900" indent="-342900">
              <a:buSzPct val="100000"/>
              <a:buFont typeface="Arial" pitchFamily="34" charset="0"/>
              <a:buChar char="•"/>
            </a:pPr>
            <a:endParaRPr lang="en-US">
              <a:latin typeface="Calibri" pitchFamily="34" charset="0"/>
            </a:endParaRPr>
          </a:p>
          <a:p>
            <a:pPr marL="914400" lvl="1" indent="-457200">
              <a:buSzPct val="100000"/>
              <a:buFont typeface="Arial" pitchFamily="34" charset="0"/>
              <a:buChar char="•"/>
            </a:pPr>
            <a:r>
              <a:rPr lang="en-US" sz="2200">
                <a:solidFill>
                  <a:srgbClr val="000000"/>
                </a:solidFill>
                <a:latin typeface="Calibri" pitchFamily="34" charset="0"/>
              </a:rPr>
              <a:t>Creates  necessary tables that we defined in hook_schema.</a:t>
            </a:r>
            <a:endParaRPr lang="en-US">
              <a:latin typeface="Calibri" pitchFamily="34" charset="0"/>
            </a:endParaRPr>
          </a:p>
          <a:p>
            <a:pPr marL="342900" indent="-342900"/>
            <a:endParaRPr lang="en-US">
              <a:latin typeface="Calibri" pitchFamily="34" charset="0"/>
            </a:endParaRPr>
          </a:p>
          <a:p>
            <a:pPr lvl="2"/>
            <a:r>
              <a:rPr lang="en-US" sz="2200">
                <a:solidFill>
                  <a:srgbClr val="000000"/>
                </a:solidFill>
                <a:latin typeface="Calibri" pitchFamily="34" charset="0"/>
              </a:rPr>
              <a:t>function tweetscope_install() {</a:t>
            </a:r>
            <a:endParaRPr lang="en-US">
              <a:latin typeface="Calibri" pitchFamily="34" charset="0"/>
            </a:endParaRPr>
          </a:p>
          <a:p>
            <a:pPr lvl="2"/>
            <a:r>
              <a:rPr lang="en-US" sz="2200">
                <a:solidFill>
                  <a:srgbClr val="000000"/>
                </a:solidFill>
                <a:latin typeface="Calibri" pitchFamily="34" charset="0"/>
              </a:rPr>
              <a:t>  drupal_install_schema('tweetscope');</a:t>
            </a:r>
            <a:endParaRPr lang="en-US">
              <a:latin typeface="Calibri" pitchFamily="34" charset="0"/>
            </a:endParaRPr>
          </a:p>
          <a:p>
            <a:pPr lvl="2"/>
            <a:r>
              <a:rPr lang="en-US" sz="2200">
                <a:solidFill>
                  <a:srgbClr val="000000"/>
                </a:solidFill>
                <a:latin typeface="Calibri" pitchFamily="34" charset="0"/>
              </a:rPr>
              <a:t>}</a:t>
            </a:r>
            <a:endParaRPr lang="en-US">
              <a:latin typeface="Calibri" pitchFamily="34" charset="0"/>
            </a:endParaRPr>
          </a:p>
          <a:p>
            <a:pPr marL="342900" indent="-342900"/>
            <a:endParaRPr lang="en-US">
              <a:latin typeface="Calibri" pitchFamily="34" charset="0"/>
            </a:endParaRPr>
          </a:p>
          <a:p>
            <a:pPr marL="914400" lvl="1" indent="-457200">
              <a:buSzPct val="100000"/>
              <a:buFont typeface="Arial" pitchFamily="34" charset="0"/>
              <a:buChar char="•"/>
            </a:pPr>
            <a:r>
              <a:rPr lang="en-US" sz="2200" b="1">
                <a:solidFill>
                  <a:srgbClr val="000000"/>
                </a:solidFill>
                <a:latin typeface="Calibri" pitchFamily="34" charset="0"/>
              </a:rPr>
              <a:t>drupal_install_schema($module)</a:t>
            </a:r>
            <a:r>
              <a:rPr lang="en-US" sz="2200">
                <a:solidFill>
                  <a:srgbClr val="000000"/>
                </a:solidFill>
                <a:latin typeface="Calibri" pitchFamily="34" charset="0"/>
              </a:rPr>
              <a:t> Create all tables that a module defines in its hook_schema()</a:t>
            </a:r>
            <a:endParaRPr lang="en-US">
              <a:latin typeface="Calibri" pitchFamily="34" charset="0"/>
            </a:endParaRPr>
          </a:p>
          <a:p>
            <a:pPr marL="342900" indent="-342900"/>
            <a:endParaRPr lang="en-US">
              <a:latin typeface="Calibri" pitchFamily="34" charset="0"/>
            </a:endParaRPr>
          </a:p>
          <a:p>
            <a:pPr marL="342900" indent="-342900"/>
            <a:endParaRPr lang="en-US">
              <a:latin typeface="Calibri" pitchFamily="34" charset="0"/>
            </a:endParaRPr>
          </a:p>
          <a:p>
            <a:pPr marL="342900" indent="-342900"/>
            <a:endParaRPr lang="en-US">
              <a:latin typeface="Calibri" pitchFamily="34" charset="0"/>
            </a:endParaRPr>
          </a:p>
          <a:p>
            <a:pPr marL="342900" indent="-342900"/>
            <a:endParaRPr lang="en-US">
              <a:latin typeface="Calibri" pitchFamily="34" charset="0"/>
            </a:endParaRPr>
          </a:p>
        </p:txBody>
      </p:sp>
      <p:sp>
        <p:nvSpPr>
          <p:cNvPr id="6" name="Slide Number Placeholder 5"/>
          <p:cNvSpPr>
            <a:spLocks noGrp="1"/>
          </p:cNvSpPr>
          <p:nvPr>
            <p:ph type="sldNum" sz="quarter" idx="10"/>
          </p:nvPr>
        </p:nvSpPr>
        <p:spPr/>
        <p:txBody>
          <a:bodyPr/>
          <a:lstStyle/>
          <a:p>
            <a:fld id="{3115F70B-5692-4147-B878-21B4BFFB33D8}" type="slidenum">
              <a:rPr lang="en-US"/>
              <a:pPr/>
              <a:t>59</a:t>
            </a:fld>
            <a:endParaRPr lang="en-US"/>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804863" y="1143000"/>
            <a:ext cx="4148137" cy="584200"/>
          </a:xfrm>
          <a:prstGeom prst="rect">
            <a:avLst/>
          </a:prstGeom>
          <a:noFill/>
        </p:spPr>
        <p:txBody>
          <a:bodyPr>
            <a:spAutoFit/>
          </a:bodyPr>
          <a:lstStyle/>
          <a:p>
            <a:pPr fontAlgn="auto">
              <a:spcBef>
                <a:spcPts val="0"/>
              </a:spcBef>
              <a:spcAft>
                <a:spcPts val="0"/>
              </a:spcAft>
              <a:defRPr/>
            </a:pPr>
            <a:r>
              <a:rPr lang="en-US" sz="3200" dirty="0">
                <a:solidFill>
                  <a:srgbClr val="000099"/>
                </a:solidFill>
                <a:latin typeface="Calibri" pitchFamily="34" charset="0"/>
                <a:ea typeface="+mn-ea"/>
                <a:cs typeface="+mn-cs"/>
              </a:rPr>
              <a:t>File Structure</a:t>
            </a:r>
          </a:p>
        </p:txBody>
      </p:sp>
      <p:pic>
        <p:nvPicPr>
          <p:cNvPr id="9219" name="Picture 2"/>
          <p:cNvPicPr>
            <a:picLocks noChangeAspect="1" noChangeArrowheads="1"/>
          </p:cNvPicPr>
          <p:nvPr/>
        </p:nvPicPr>
        <p:blipFill>
          <a:blip r:embed="rId2"/>
          <a:srcRect/>
          <a:stretch>
            <a:fillRect/>
          </a:stretch>
        </p:blipFill>
        <p:spPr bwMode="auto">
          <a:xfrm>
            <a:off x="1700213" y="1752600"/>
            <a:ext cx="650875" cy="558800"/>
          </a:xfrm>
          <a:prstGeom prst="rect">
            <a:avLst/>
          </a:prstGeom>
          <a:solidFill>
            <a:srgbClr val="FFFFFF"/>
          </a:solidFill>
          <a:ln w="9525">
            <a:noFill/>
            <a:miter lim="800000"/>
            <a:headEnd/>
            <a:tailEnd/>
          </a:ln>
        </p:spPr>
      </p:pic>
      <p:pic>
        <p:nvPicPr>
          <p:cNvPr id="9220" name="Picture 3"/>
          <p:cNvPicPr>
            <a:picLocks noChangeAspect="1" noChangeArrowheads="1"/>
          </p:cNvPicPr>
          <p:nvPr/>
        </p:nvPicPr>
        <p:blipFill>
          <a:blip r:embed="rId3"/>
          <a:srcRect/>
          <a:stretch>
            <a:fillRect/>
          </a:stretch>
        </p:blipFill>
        <p:spPr bwMode="auto">
          <a:xfrm>
            <a:off x="1728788" y="2454275"/>
            <a:ext cx="685800" cy="596900"/>
          </a:xfrm>
          <a:prstGeom prst="rect">
            <a:avLst/>
          </a:prstGeom>
          <a:solidFill>
            <a:srgbClr val="FFFFFF"/>
          </a:solidFill>
          <a:ln w="9525">
            <a:noFill/>
            <a:miter lim="800000"/>
            <a:headEnd/>
            <a:tailEnd/>
          </a:ln>
        </p:spPr>
      </p:pic>
      <p:pic>
        <p:nvPicPr>
          <p:cNvPr id="9221" name="Picture 4"/>
          <p:cNvPicPr>
            <a:picLocks noChangeAspect="1" noChangeArrowheads="1"/>
          </p:cNvPicPr>
          <p:nvPr/>
        </p:nvPicPr>
        <p:blipFill>
          <a:blip r:embed="rId4"/>
          <a:srcRect/>
          <a:stretch>
            <a:fillRect/>
          </a:stretch>
        </p:blipFill>
        <p:spPr bwMode="auto">
          <a:xfrm>
            <a:off x="1692275" y="3141663"/>
            <a:ext cx="722313" cy="614362"/>
          </a:xfrm>
          <a:prstGeom prst="rect">
            <a:avLst/>
          </a:prstGeom>
          <a:solidFill>
            <a:srgbClr val="FFFFFF"/>
          </a:solidFill>
          <a:ln w="9525">
            <a:noFill/>
            <a:miter lim="800000"/>
            <a:headEnd/>
            <a:tailEnd/>
          </a:ln>
        </p:spPr>
      </p:pic>
      <p:pic>
        <p:nvPicPr>
          <p:cNvPr id="9222" name="Picture 5"/>
          <p:cNvPicPr>
            <a:picLocks noChangeAspect="1" noChangeArrowheads="1"/>
          </p:cNvPicPr>
          <p:nvPr/>
        </p:nvPicPr>
        <p:blipFill>
          <a:blip r:embed="rId5"/>
          <a:srcRect/>
          <a:stretch>
            <a:fillRect/>
          </a:stretch>
        </p:blipFill>
        <p:spPr bwMode="auto">
          <a:xfrm>
            <a:off x="1692275" y="3875088"/>
            <a:ext cx="722313" cy="614362"/>
          </a:xfrm>
          <a:prstGeom prst="rect">
            <a:avLst/>
          </a:prstGeom>
          <a:solidFill>
            <a:srgbClr val="FFFFFF"/>
          </a:solidFill>
          <a:ln w="9525">
            <a:noFill/>
            <a:miter lim="800000"/>
            <a:headEnd/>
            <a:tailEnd/>
          </a:ln>
        </p:spPr>
      </p:pic>
      <p:pic>
        <p:nvPicPr>
          <p:cNvPr id="9223" name="Picture 6"/>
          <p:cNvPicPr>
            <a:picLocks noChangeAspect="1" noChangeArrowheads="1"/>
          </p:cNvPicPr>
          <p:nvPr/>
        </p:nvPicPr>
        <p:blipFill>
          <a:blip r:embed="rId6"/>
          <a:srcRect/>
          <a:stretch>
            <a:fillRect/>
          </a:stretch>
        </p:blipFill>
        <p:spPr bwMode="auto">
          <a:xfrm>
            <a:off x="1700213" y="4537075"/>
            <a:ext cx="676275" cy="639763"/>
          </a:xfrm>
          <a:prstGeom prst="rect">
            <a:avLst/>
          </a:prstGeom>
          <a:solidFill>
            <a:srgbClr val="FFFFFF"/>
          </a:solidFill>
          <a:ln w="9525">
            <a:noFill/>
            <a:miter lim="800000"/>
            <a:headEnd/>
            <a:tailEnd/>
          </a:ln>
        </p:spPr>
      </p:pic>
      <p:pic>
        <p:nvPicPr>
          <p:cNvPr id="9224" name="Picture 7"/>
          <p:cNvPicPr>
            <a:picLocks noChangeAspect="1" noChangeArrowheads="1"/>
          </p:cNvPicPr>
          <p:nvPr/>
        </p:nvPicPr>
        <p:blipFill>
          <a:blip r:embed="rId7"/>
          <a:srcRect/>
          <a:stretch>
            <a:fillRect/>
          </a:stretch>
        </p:blipFill>
        <p:spPr bwMode="auto">
          <a:xfrm>
            <a:off x="1647825" y="5257800"/>
            <a:ext cx="695325" cy="623888"/>
          </a:xfrm>
          <a:prstGeom prst="rect">
            <a:avLst/>
          </a:prstGeom>
          <a:solidFill>
            <a:srgbClr val="FFFFFF"/>
          </a:solidFill>
          <a:ln w="9525">
            <a:noFill/>
            <a:miter lim="800000"/>
            <a:headEnd/>
            <a:tailEnd/>
          </a:ln>
        </p:spPr>
      </p:pic>
      <p:pic>
        <p:nvPicPr>
          <p:cNvPr id="9225" name="Picture 8"/>
          <p:cNvPicPr>
            <a:picLocks noChangeAspect="1" noChangeArrowheads="1"/>
          </p:cNvPicPr>
          <p:nvPr/>
        </p:nvPicPr>
        <p:blipFill>
          <a:blip r:embed="rId8"/>
          <a:srcRect/>
          <a:stretch>
            <a:fillRect/>
          </a:stretch>
        </p:blipFill>
        <p:spPr bwMode="auto">
          <a:xfrm>
            <a:off x="1628775" y="6000750"/>
            <a:ext cx="768350" cy="596900"/>
          </a:xfrm>
          <a:prstGeom prst="rect">
            <a:avLst/>
          </a:prstGeom>
          <a:solidFill>
            <a:srgbClr val="FFFFFF"/>
          </a:solidFill>
          <a:ln w="9525">
            <a:noFill/>
            <a:miter lim="800000"/>
            <a:headEnd/>
            <a:tailEnd/>
          </a:ln>
        </p:spPr>
      </p:pic>
      <p:cxnSp>
        <p:nvCxnSpPr>
          <p:cNvPr id="17" name="Straight Arrow Connector 16"/>
          <p:cNvCxnSpPr/>
          <p:nvPr/>
        </p:nvCxnSpPr>
        <p:spPr>
          <a:xfrm flipV="1">
            <a:off x="2343150" y="4883150"/>
            <a:ext cx="714375" cy="6873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9" name="Straight Arrow Connector 18"/>
          <p:cNvCxnSpPr/>
          <p:nvPr/>
        </p:nvCxnSpPr>
        <p:spPr>
          <a:xfrm flipV="1">
            <a:off x="2343150" y="5514975"/>
            <a:ext cx="571500" cy="55563"/>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pic>
        <p:nvPicPr>
          <p:cNvPr id="9228" name="Picture 11"/>
          <p:cNvPicPr>
            <a:picLocks noChangeAspect="1" noChangeArrowheads="1"/>
          </p:cNvPicPr>
          <p:nvPr/>
        </p:nvPicPr>
        <p:blipFill>
          <a:blip r:embed="rId9"/>
          <a:srcRect/>
          <a:stretch>
            <a:fillRect/>
          </a:stretch>
        </p:blipFill>
        <p:spPr bwMode="auto">
          <a:xfrm>
            <a:off x="4700588" y="2954338"/>
            <a:ext cx="968375" cy="788987"/>
          </a:xfrm>
          <a:prstGeom prst="rect">
            <a:avLst/>
          </a:prstGeom>
          <a:solidFill>
            <a:srgbClr val="FFFFFF"/>
          </a:solidFill>
          <a:ln w="9525">
            <a:noFill/>
            <a:miter lim="800000"/>
            <a:headEnd/>
            <a:tailEnd/>
          </a:ln>
        </p:spPr>
      </p:pic>
      <p:pic>
        <p:nvPicPr>
          <p:cNvPr id="9229" name="Picture 12"/>
          <p:cNvPicPr>
            <a:picLocks noChangeAspect="1" noChangeArrowheads="1"/>
          </p:cNvPicPr>
          <p:nvPr/>
        </p:nvPicPr>
        <p:blipFill>
          <a:blip r:embed="rId10"/>
          <a:srcRect/>
          <a:stretch>
            <a:fillRect/>
          </a:stretch>
        </p:blipFill>
        <p:spPr bwMode="auto">
          <a:xfrm>
            <a:off x="4772025" y="3954463"/>
            <a:ext cx="884238" cy="722312"/>
          </a:xfrm>
          <a:prstGeom prst="rect">
            <a:avLst/>
          </a:prstGeom>
          <a:solidFill>
            <a:srgbClr val="FFFFFF"/>
          </a:solidFill>
          <a:ln w="9525">
            <a:noFill/>
            <a:miter lim="800000"/>
            <a:headEnd/>
            <a:tailEnd/>
          </a:ln>
        </p:spPr>
      </p:pic>
      <p:cxnSp>
        <p:nvCxnSpPr>
          <p:cNvPr id="23" name="Straight Arrow Connector 22"/>
          <p:cNvCxnSpPr/>
          <p:nvPr/>
        </p:nvCxnSpPr>
        <p:spPr>
          <a:xfrm flipV="1">
            <a:off x="3914775" y="3525838"/>
            <a:ext cx="785813" cy="71437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5" name="Straight Arrow Connector 24"/>
          <p:cNvCxnSpPr/>
          <p:nvPr/>
        </p:nvCxnSpPr>
        <p:spPr>
          <a:xfrm>
            <a:off x="3914775" y="4240213"/>
            <a:ext cx="857250" cy="762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pic>
        <p:nvPicPr>
          <p:cNvPr id="9232" name="Picture 13"/>
          <p:cNvPicPr>
            <a:picLocks noChangeAspect="1" noChangeArrowheads="1"/>
          </p:cNvPicPr>
          <p:nvPr/>
        </p:nvPicPr>
        <p:blipFill>
          <a:blip r:embed="rId11"/>
          <a:srcRect/>
          <a:stretch>
            <a:fillRect/>
          </a:stretch>
        </p:blipFill>
        <p:spPr bwMode="auto">
          <a:xfrm>
            <a:off x="6783388" y="2097088"/>
            <a:ext cx="989012" cy="787400"/>
          </a:xfrm>
          <a:prstGeom prst="rect">
            <a:avLst/>
          </a:prstGeom>
          <a:solidFill>
            <a:srgbClr val="FFFFFF"/>
          </a:solidFill>
          <a:ln w="9525">
            <a:noFill/>
            <a:miter lim="800000"/>
            <a:headEnd/>
            <a:tailEnd/>
          </a:ln>
        </p:spPr>
      </p:pic>
      <p:pic>
        <p:nvPicPr>
          <p:cNvPr id="9233" name="Picture 14"/>
          <p:cNvPicPr>
            <a:picLocks noChangeAspect="1" noChangeArrowheads="1"/>
          </p:cNvPicPr>
          <p:nvPr/>
        </p:nvPicPr>
        <p:blipFill>
          <a:blip r:embed="rId12"/>
          <a:srcRect/>
          <a:stretch>
            <a:fillRect/>
          </a:stretch>
        </p:blipFill>
        <p:spPr bwMode="auto">
          <a:xfrm>
            <a:off x="6843713" y="3311525"/>
            <a:ext cx="911225" cy="730250"/>
          </a:xfrm>
          <a:prstGeom prst="rect">
            <a:avLst/>
          </a:prstGeom>
          <a:solidFill>
            <a:srgbClr val="FFFFFF"/>
          </a:solidFill>
          <a:ln w="9525">
            <a:noFill/>
            <a:miter lim="800000"/>
            <a:headEnd/>
            <a:tailEnd/>
          </a:ln>
        </p:spPr>
      </p:pic>
      <p:cxnSp>
        <p:nvCxnSpPr>
          <p:cNvPr id="30" name="Straight Arrow Connector 29"/>
          <p:cNvCxnSpPr/>
          <p:nvPr/>
        </p:nvCxnSpPr>
        <p:spPr>
          <a:xfrm flipV="1">
            <a:off x="5629275" y="2490788"/>
            <a:ext cx="1154113" cy="534987"/>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2" name="Straight Arrow Connector 31"/>
          <p:cNvCxnSpPr/>
          <p:nvPr/>
        </p:nvCxnSpPr>
        <p:spPr>
          <a:xfrm>
            <a:off x="5629275" y="3025775"/>
            <a:ext cx="1214438" cy="500063"/>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pic>
        <p:nvPicPr>
          <p:cNvPr id="9236" name="Picture 2"/>
          <p:cNvPicPr>
            <a:picLocks noChangeAspect="1" noChangeArrowheads="1"/>
          </p:cNvPicPr>
          <p:nvPr/>
        </p:nvPicPr>
        <p:blipFill>
          <a:blip r:embed="rId13"/>
          <a:srcRect/>
          <a:stretch>
            <a:fillRect/>
          </a:stretch>
        </p:blipFill>
        <p:spPr bwMode="auto">
          <a:xfrm>
            <a:off x="3124200" y="5445125"/>
            <a:ext cx="685800" cy="466725"/>
          </a:xfrm>
          <a:prstGeom prst="rect">
            <a:avLst/>
          </a:prstGeom>
          <a:noFill/>
          <a:ln w="9525">
            <a:noFill/>
            <a:miter lim="800000"/>
            <a:headEnd/>
            <a:tailEnd/>
          </a:ln>
        </p:spPr>
      </p:pic>
      <p:pic>
        <p:nvPicPr>
          <p:cNvPr id="9237" name="Picture 3"/>
          <p:cNvPicPr>
            <a:picLocks noChangeAspect="1" noChangeArrowheads="1"/>
          </p:cNvPicPr>
          <p:nvPr/>
        </p:nvPicPr>
        <p:blipFill>
          <a:blip r:embed="rId13"/>
          <a:srcRect/>
          <a:stretch>
            <a:fillRect/>
          </a:stretch>
        </p:blipFill>
        <p:spPr bwMode="auto">
          <a:xfrm>
            <a:off x="3124200" y="4540250"/>
            <a:ext cx="685800" cy="466725"/>
          </a:xfrm>
          <a:prstGeom prst="rect">
            <a:avLst/>
          </a:prstGeom>
          <a:noFill/>
          <a:ln w="9525">
            <a:noFill/>
            <a:miter lim="800000"/>
            <a:headEnd/>
            <a:tailEnd/>
          </a:ln>
        </p:spPr>
      </p:pic>
      <p:sp>
        <p:nvSpPr>
          <p:cNvPr id="9238" name="TextBox 25"/>
          <p:cNvSpPr txBox="1">
            <a:spLocks noChangeArrowheads="1"/>
          </p:cNvSpPr>
          <p:nvPr/>
        </p:nvSpPr>
        <p:spPr bwMode="auto">
          <a:xfrm>
            <a:off x="3276600" y="5073650"/>
            <a:ext cx="533400" cy="276225"/>
          </a:xfrm>
          <a:prstGeom prst="rect">
            <a:avLst/>
          </a:prstGeom>
          <a:noFill/>
          <a:ln w="9525">
            <a:noFill/>
            <a:miter lim="800000"/>
            <a:headEnd/>
            <a:tailEnd/>
          </a:ln>
        </p:spPr>
        <p:txBody>
          <a:bodyPr>
            <a:spAutoFit/>
          </a:bodyPr>
          <a:lstStyle/>
          <a:p>
            <a:r>
              <a:rPr lang="en-US" sz="1200">
                <a:latin typeface="Calibri" pitchFamily="34" charset="0"/>
              </a:rPr>
              <a:t>all</a:t>
            </a:r>
          </a:p>
        </p:txBody>
      </p:sp>
      <p:sp>
        <p:nvSpPr>
          <p:cNvPr id="9239" name="TextBox 26"/>
          <p:cNvSpPr txBox="1">
            <a:spLocks noChangeArrowheads="1"/>
          </p:cNvSpPr>
          <p:nvPr/>
        </p:nvSpPr>
        <p:spPr bwMode="auto">
          <a:xfrm>
            <a:off x="3124200" y="5911850"/>
            <a:ext cx="1600200" cy="276225"/>
          </a:xfrm>
          <a:prstGeom prst="rect">
            <a:avLst/>
          </a:prstGeom>
          <a:noFill/>
          <a:ln w="9525">
            <a:noFill/>
            <a:miter lim="800000"/>
            <a:headEnd/>
            <a:tailEnd/>
          </a:ln>
        </p:spPr>
        <p:txBody>
          <a:bodyPr>
            <a:spAutoFit/>
          </a:bodyPr>
          <a:lstStyle/>
          <a:p>
            <a:r>
              <a:rPr lang="en-US" sz="1200">
                <a:latin typeface="Calibri" pitchFamily="34" charset="0"/>
              </a:rPr>
              <a:t>default</a:t>
            </a:r>
          </a:p>
        </p:txBody>
      </p:sp>
      <p:sp>
        <p:nvSpPr>
          <p:cNvPr id="31" name="Slide Number Placeholder 30"/>
          <p:cNvSpPr>
            <a:spLocks noGrp="1"/>
          </p:cNvSpPr>
          <p:nvPr>
            <p:ph type="sldNum" sz="quarter" idx="10"/>
          </p:nvPr>
        </p:nvSpPr>
        <p:spPr/>
        <p:txBody>
          <a:bodyPr/>
          <a:lstStyle/>
          <a:p>
            <a:fld id="{57A858B7-B789-4D02-ACB3-5BD3C2E0149C}" type="slidenum">
              <a:rPr lang="en-US"/>
              <a:pPr/>
              <a:t>6</a:t>
            </a:fld>
            <a:endParaRPr lang="en-US"/>
          </a:p>
        </p:txBody>
      </p:sp>
    </p:spTree>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CustomShape 1"/>
          <p:cNvSpPr>
            <a:spLocks noChangeArrowheads="1"/>
          </p:cNvSpPr>
          <p:nvPr/>
        </p:nvSpPr>
        <p:spPr bwMode="auto">
          <a:xfrm>
            <a:off x="762000" y="1143000"/>
            <a:ext cx="4786313" cy="565150"/>
          </a:xfrm>
          <a:prstGeom prst="rect">
            <a:avLst/>
          </a:prstGeom>
          <a:noFill/>
          <a:ln w="9525">
            <a:noFill/>
            <a:miter lim="800000"/>
            <a:headEnd/>
            <a:tailEnd/>
          </a:ln>
        </p:spPr>
        <p:txBody>
          <a:bodyPr lIns="90000" tIns="45000" rIns="90000" bIns="45000"/>
          <a:lstStyle/>
          <a:p>
            <a:r>
              <a:rPr lang="en-US" sz="3200">
                <a:solidFill>
                  <a:srgbClr val="000099"/>
                </a:solidFill>
                <a:latin typeface="Calibri" pitchFamily="34" charset="0"/>
              </a:rPr>
              <a:t>hook_uninstall()</a:t>
            </a:r>
            <a:endParaRPr lang="en-US">
              <a:solidFill>
                <a:srgbClr val="000099"/>
              </a:solidFill>
            </a:endParaRPr>
          </a:p>
        </p:txBody>
      </p:sp>
      <p:sp>
        <p:nvSpPr>
          <p:cNvPr id="62469" name="CustomShape 2"/>
          <p:cNvSpPr>
            <a:spLocks noChangeArrowheads="1"/>
          </p:cNvSpPr>
          <p:nvPr/>
        </p:nvSpPr>
        <p:spPr bwMode="auto">
          <a:xfrm>
            <a:off x="304800" y="1905000"/>
            <a:ext cx="8434388" cy="4267200"/>
          </a:xfrm>
          <a:prstGeom prst="rect">
            <a:avLst/>
          </a:prstGeom>
          <a:noFill/>
          <a:ln w="9525">
            <a:noFill/>
            <a:miter lim="800000"/>
            <a:headEnd/>
            <a:tailEnd/>
          </a:ln>
        </p:spPr>
        <p:txBody>
          <a:bodyPr lIns="90000" tIns="45000" rIns="90000" bIns="45000"/>
          <a:lstStyle/>
          <a:p>
            <a:pPr marL="914400" lvl="1" indent="-457200">
              <a:buSzPct val="100000"/>
              <a:buFont typeface="Arial" pitchFamily="34" charset="0"/>
              <a:buChar char="•"/>
            </a:pPr>
            <a:r>
              <a:rPr lang="en-US" sz="2200">
                <a:solidFill>
                  <a:srgbClr val="000000"/>
                </a:solidFill>
                <a:latin typeface="Calibri" pitchFamily="34" charset="0"/>
              </a:rPr>
              <a:t>Remove any tables or variables that the module sets.</a:t>
            </a:r>
            <a:endParaRPr lang="en-US"/>
          </a:p>
          <a:p>
            <a:pPr marL="342900" indent="-342900">
              <a:buSzPct val="100000"/>
              <a:buFont typeface="Arial" pitchFamily="34" charset="0"/>
              <a:buChar char="•"/>
            </a:pPr>
            <a:endParaRPr lang="en-US"/>
          </a:p>
          <a:p>
            <a:pPr marL="914400" lvl="1" indent="-457200">
              <a:buSzPct val="100000"/>
              <a:buFont typeface="Arial" pitchFamily="34" charset="0"/>
              <a:buChar char="•"/>
            </a:pPr>
            <a:r>
              <a:rPr lang="en-US" sz="2200">
                <a:solidFill>
                  <a:srgbClr val="000000"/>
                </a:solidFill>
                <a:latin typeface="Calibri" pitchFamily="34" charset="0"/>
              </a:rPr>
              <a:t>The uninstall hook will fire when the module gets uninstalled.</a:t>
            </a:r>
            <a:endParaRPr lang="en-US"/>
          </a:p>
          <a:p>
            <a:pPr marL="342900" indent="-342900">
              <a:buSzPct val="100000"/>
              <a:buFont typeface="Arial" pitchFamily="34" charset="0"/>
              <a:buChar char="•"/>
            </a:pPr>
            <a:endParaRPr lang="en-US"/>
          </a:p>
          <a:p>
            <a:pPr marL="914400" lvl="1" indent="-457200">
              <a:buSzPct val="100000"/>
              <a:buFont typeface="Arial" pitchFamily="34" charset="0"/>
              <a:buChar char="•"/>
            </a:pPr>
            <a:r>
              <a:rPr lang="en-US" sz="2200">
                <a:solidFill>
                  <a:srgbClr val="000000"/>
                </a:solidFill>
                <a:latin typeface="Calibri" pitchFamily="34" charset="0"/>
              </a:rPr>
              <a:t>Drops tables that we defined in hook_schema.</a:t>
            </a:r>
            <a:endParaRPr lang="en-US"/>
          </a:p>
          <a:p>
            <a:pPr marL="342900" indent="-342900"/>
            <a:endParaRPr lang="en-US"/>
          </a:p>
          <a:p>
            <a:pPr lvl="2"/>
            <a:r>
              <a:rPr lang="en-US" sz="2200">
                <a:solidFill>
                  <a:srgbClr val="000000"/>
                </a:solidFill>
                <a:latin typeface="Calibri" pitchFamily="34" charset="0"/>
              </a:rPr>
              <a:t>function tweetscope_uninstall() {</a:t>
            </a:r>
            <a:endParaRPr lang="en-US"/>
          </a:p>
          <a:p>
            <a:pPr lvl="2"/>
            <a:r>
              <a:rPr lang="en-US" sz="2200">
                <a:solidFill>
                  <a:srgbClr val="000000"/>
                </a:solidFill>
                <a:latin typeface="Calibri" pitchFamily="34" charset="0"/>
              </a:rPr>
              <a:t>  drupal_uninstall_schema('tweetscope');</a:t>
            </a:r>
            <a:endParaRPr lang="en-US"/>
          </a:p>
          <a:p>
            <a:pPr lvl="2"/>
            <a:r>
              <a:rPr lang="en-US" sz="2200">
                <a:solidFill>
                  <a:srgbClr val="000000"/>
                </a:solidFill>
                <a:latin typeface="Calibri" pitchFamily="34" charset="0"/>
              </a:rPr>
              <a:t>}</a:t>
            </a:r>
            <a:endParaRPr lang="en-US"/>
          </a:p>
          <a:p>
            <a:pPr marL="342900" indent="-342900"/>
            <a:endParaRPr lang="en-US"/>
          </a:p>
          <a:p>
            <a:pPr marL="914400" lvl="1" indent="-457200">
              <a:buSzPct val="100000"/>
              <a:buFont typeface="Arial" pitchFamily="34" charset="0"/>
              <a:buChar char="•"/>
            </a:pPr>
            <a:r>
              <a:rPr lang="en-US" sz="2200" b="1">
                <a:solidFill>
                  <a:srgbClr val="000000"/>
                </a:solidFill>
                <a:latin typeface="Calibri" pitchFamily="34" charset="0"/>
              </a:rPr>
              <a:t>drupal_uninstall_schema($module)</a:t>
            </a:r>
            <a:r>
              <a:rPr lang="en-US" sz="2200">
                <a:solidFill>
                  <a:srgbClr val="000000"/>
                </a:solidFill>
                <a:latin typeface="Calibri" pitchFamily="34" charset="0"/>
              </a:rPr>
              <a:t> Drops all tables that a module defines in its hook_schema()</a:t>
            </a:r>
            <a:endParaRPr lang="en-US"/>
          </a:p>
          <a:p>
            <a:pPr marL="342900" indent="-342900"/>
            <a:endParaRPr lang="en-US"/>
          </a:p>
          <a:p>
            <a:pPr marL="342900" indent="-342900"/>
            <a:endParaRPr lang="en-US"/>
          </a:p>
          <a:p>
            <a:pPr marL="342900" indent="-342900"/>
            <a:endParaRPr lang="en-US"/>
          </a:p>
          <a:p>
            <a:pPr marL="342900" indent="-342900"/>
            <a:endParaRPr lang="en-US"/>
          </a:p>
        </p:txBody>
      </p:sp>
      <p:sp>
        <p:nvSpPr>
          <p:cNvPr id="6" name="Slide Number Placeholder 5"/>
          <p:cNvSpPr>
            <a:spLocks noGrp="1"/>
          </p:cNvSpPr>
          <p:nvPr>
            <p:ph type="sldNum" sz="quarter" idx="10"/>
          </p:nvPr>
        </p:nvSpPr>
        <p:spPr/>
        <p:txBody>
          <a:bodyPr/>
          <a:lstStyle/>
          <a:p>
            <a:fld id="{9915EB3F-3A91-4D5E-ACD3-AD64D0313284}" type="slidenum">
              <a:rPr lang="en-US"/>
              <a:pPr/>
              <a:t>60</a:t>
            </a:fld>
            <a:endParaRPr lang="en-US"/>
          </a:p>
        </p:txBody>
      </p:sp>
    </p:spTree>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CustomShape 1"/>
          <p:cNvSpPr>
            <a:spLocks noChangeArrowheads="1"/>
          </p:cNvSpPr>
          <p:nvPr/>
        </p:nvSpPr>
        <p:spPr bwMode="auto">
          <a:xfrm>
            <a:off x="762000" y="1143000"/>
            <a:ext cx="6715125" cy="565150"/>
          </a:xfrm>
          <a:prstGeom prst="rect">
            <a:avLst/>
          </a:prstGeom>
          <a:noFill/>
          <a:ln w="9525">
            <a:noFill/>
            <a:miter lim="800000"/>
            <a:headEnd/>
            <a:tailEnd/>
          </a:ln>
        </p:spPr>
        <p:txBody>
          <a:bodyPr lIns="90000" tIns="45000" rIns="90000" bIns="45000"/>
          <a:lstStyle/>
          <a:p>
            <a:r>
              <a:rPr lang="en-US" sz="3200">
                <a:solidFill>
                  <a:srgbClr val="000099"/>
                </a:solidFill>
                <a:latin typeface="Calibri" pitchFamily="34" charset="0"/>
              </a:rPr>
              <a:t>Altering Node Forms</a:t>
            </a:r>
            <a:endParaRPr lang="en-US">
              <a:solidFill>
                <a:srgbClr val="000099"/>
              </a:solidFill>
              <a:latin typeface="Calibri" pitchFamily="34" charset="0"/>
            </a:endParaRPr>
          </a:p>
        </p:txBody>
      </p:sp>
      <p:sp>
        <p:nvSpPr>
          <p:cNvPr id="63493" name="CustomShape 2"/>
          <p:cNvSpPr>
            <a:spLocks noChangeArrowheads="1"/>
          </p:cNvSpPr>
          <p:nvPr/>
        </p:nvSpPr>
        <p:spPr bwMode="auto">
          <a:xfrm>
            <a:off x="304800" y="1905000"/>
            <a:ext cx="8382000" cy="4191000"/>
          </a:xfrm>
          <a:prstGeom prst="rect">
            <a:avLst/>
          </a:prstGeom>
          <a:noFill/>
          <a:ln w="9525">
            <a:noFill/>
            <a:miter lim="800000"/>
            <a:headEnd/>
            <a:tailEnd/>
          </a:ln>
        </p:spPr>
        <p:txBody>
          <a:bodyPr lIns="90000" tIns="45000" rIns="90000" bIns="45000"/>
          <a:lstStyle/>
          <a:p>
            <a:pPr marL="914400" lvl="1" indent="-457200">
              <a:buSzPct val="100000"/>
              <a:buFont typeface="Arial" pitchFamily="34" charset="0"/>
              <a:buChar char="•"/>
            </a:pPr>
            <a:r>
              <a:rPr lang="en-US" sz="2200">
                <a:solidFill>
                  <a:srgbClr val="000000"/>
                </a:solidFill>
                <a:latin typeface="Calibri" pitchFamily="34" charset="0"/>
              </a:rPr>
              <a:t> As per tweetscope node settings, we need to alter node add forms with new text field which captures keyword related to a node.</a:t>
            </a:r>
            <a:endParaRPr lang="en-US">
              <a:latin typeface="Calibri" pitchFamily="34" charset="0"/>
            </a:endParaRPr>
          </a:p>
          <a:p>
            <a:pPr marL="342900" indent="-342900">
              <a:buSzPct val="100000"/>
              <a:buFont typeface="Arial" pitchFamily="34" charset="0"/>
              <a:buChar char="•"/>
            </a:pPr>
            <a:endParaRPr lang="en-US">
              <a:latin typeface="Calibri" pitchFamily="34" charset="0"/>
            </a:endParaRPr>
          </a:p>
          <a:p>
            <a:pPr marL="914400" lvl="1" indent="-457200">
              <a:buSzPct val="100000"/>
              <a:buFont typeface="Arial" pitchFamily="34" charset="0"/>
              <a:buChar char="•"/>
            </a:pPr>
            <a:r>
              <a:rPr lang="en-US" sz="2200">
                <a:solidFill>
                  <a:srgbClr val="000000"/>
                </a:solidFill>
                <a:latin typeface="Calibri" pitchFamily="34" charset="0"/>
              </a:rPr>
              <a:t> Display the keyword in node edit form if a particular node is already configured with a related keyword.</a:t>
            </a:r>
            <a:endParaRPr lang="en-US">
              <a:latin typeface="Calibri" pitchFamily="34" charset="0"/>
            </a:endParaRPr>
          </a:p>
          <a:p>
            <a:pPr marL="342900" indent="-342900">
              <a:buSzPct val="100000"/>
              <a:buFont typeface="Arial" pitchFamily="34" charset="0"/>
              <a:buChar char="•"/>
            </a:pPr>
            <a:endParaRPr lang="en-US">
              <a:latin typeface="Calibri" pitchFamily="34" charset="0"/>
            </a:endParaRPr>
          </a:p>
          <a:p>
            <a:pPr marL="914400" lvl="1" indent="-457200">
              <a:buSzPct val="100000"/>
              <a:buFont typeface="Arial" pitchFamily="34" charset="0"/>
              <a:buChar char="•"/>
            </a:pPr>
            <a:r>
              <a:rPr lang="en-US" sz="2200">
                <a:solidFill>
                  <a:srgbClr val="000000"/>
                </a:solidFill>
                <a:latin typeface="Calibri" pitchFamily="34" charset="0"/>
              </a:rPr>
              <a:t>On insert or update of a  node we need to insert or update keyword into tweetscope table that we created earlier using hook_schema.</a:t>
            </a:r>
            <a:endParaRPr lang="en-US">
              <a:latin typeface="Calibri" pitchFamily="34" charset="0"/>
            </a:endParaRPr>
          </a:p>
          <a:p>
            <a:pPr marL="342900" indent="-342900"/>
            <a:endParaRPr lang="en-US">
              <a:latin typeface="Calibri" pitchFamily="34" charset="0"/>
            </a:endParaRPr>
          </a:p>
          <a:p>
            <a:pPr marL="342900" indent="-342900"/>
            <a:endParaRPr lang="en-US">
              <a:latin typeface="Calibri" pitchFamily="34" charset="0"/>
            </a:endParaRPr>
          </a:p>
          <a:p>
            <a:pPr marL="342900" indent="-342900"/>
            <a:endParaRPr lang="en-US">
              <a:latin typeface="Calibri" pitchFamily="34" charset="0"/>
            </a:endParaRPr>
          </a:p>
          <a:p>
            <a:pPr marL="342900" indent="-342900"/>
            <a:endParaRPr lang="en-US">
              <a:latin typeface="Calibri" pitchFamily="34" charset="0"/>
            </a:endParaRPr>
          </a:p>
          <a:p>
            <a:pPr marL="342900" indent="-342900"/>
            <a:endParaRPr lang="en-US">
              <a:latin typeface="Calibri" pitchFamily="34" charset="0"/>
            </a:endParaRPr>
          </a:p>
          <a:p>
            <a:pPr marL="342900" indent="-342900"/>
            <a:endParaRPr lang="en-US">
              <a:latin typeface="Calibri" pitchFamily="34" charset="0"/>
            </a:endParaRPr>
          </a:p>
        </p:txBody>
      </p:sp>
      <p:sp>
        <p:nvSpPr>
          <p:cNvPr id="6" name="Slide Number Placeholder 5"/>
          <p:cNvSpPr>
            <a:spLocks noGrp="1"/>
          </p:cNvSpPr>
          <p:nvPr>
            <p:ph type="sldNum" sz="quarter" idx="10"/>
          </p:nvPr>
        </p:nvSpPr>
        <p:spPr/>
        <p:txBody>
          <a:bodyPr/>
          <a:lstStyle/>
          <a:p>
            <a:fld id="{5056F33F-3BCB-4620-85D2-2817AD66122E}" type="slidenum">
              <a:rPr lang="en-US"/>
              <a:pPr/>
              <a:t>61</a:t>
            </a:fld>
            <a:endParaRPr lang="en-US"/>
          </a:p>
        </p:txBody>
      </p:sp>
    </p:spTree>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TextShape 1"/>
          <p:cNvSpPr txBox="1">
            <a:spLocks noChangeArrowheads="1"/>
          </p:cNvSpPr>
          <p:nvPr/>
        </p:nvSpPr>
        <p:spPr bwMode="auto">
          <a:xfrm>
            <a:off x="609600" y="1905000"/>
            <a:ext cx="7772400" cy="1470025"/>
          </a:xfrm>
          <a:prstGeom prst="rect">
            <a:avLst/>
          </a:prstGeom>
          <a:noFill/>
          <a:ln w="9525">
            <a:noFill/>
            <a:miter lim="800000"/>
            <a:headEnd/>
            <a:tailEnd/>
          </a:ln>
        </p:spPr>
        <p:txBody>
          <a:bodyPr lIns="90000" tIns="45000" rIns="90000" bIns="45000"/>
          <a:lstStyle/>
          <a:p>
            <a:pPr algn="ctr"/>
            <a:r>
              <a:rPr lang="en-US" sz="4400">
                <a:solidFill>
                  <a:srgbClr val="000000"/>
                </a:solidFill>
                <a:latin typeface="Calibri" pitchFamily="34" charset="0"/>
              </a:rPr>
              <a:t>11.Modify an existing form
</a:t>
            </a:r>
            <a:endParaRPr lang="en-US">
              <a:latin typeface="Calibri" pitchFamily="34" charset="0"/>
            </a:endParaRPr>
          </a:p>
        </p:txBody>
      </p:sp>
      <p:sp>
        <p:nvSpPr>
          <p:cNvPr id="66563" name="TextShape 2"/>
          <p:cNvSpPr txBox="1">
            <a:spLocks noChangeArrowheads="1"/>
          </p:cNvSpPr>
          <p:nvPr/>
        </p:nvSpPr>
        <p:spPr bwMode="auto">
          <a:xfrm>
            <a:off x="-76200" y="3276600"/>
            <a:ext cx="9144000" cy="1066800"/>
          </a:xfrm>
          <a:prstGeom prst="rect">
            <a:avLst/>
          </a:prstGeom>
          <a:noFill/>
          <a:ln w="9525">
            <a:noFill/>
            <a:miter lim="800000"/>
            <a:headEnd/>
            <a:tailEnd/>
          </a:ln>
        </p:spPr>
        <p:txBody>
          <a:bodyPr lIns="90000" tIns="45000" rIns="90000" bIns="45000"/>
          <a:lstStyle/>
          <a:p>
            <a:pPr algn="ctr"/>
            <a:r>
              <a:rPr lang="en-US" sz="3200">
                <a:solidFill>
                  <a:srgbClr val="000099"/>
                </a:solidFill>
                <a:latin typeface="Calibri" pitchFamily="34" charset="0"/>
              </a:rPr>
              <a:t>hook_form_alter</a:t>
            </a:r>
          </a:p>
          <a:p>
            <a:pPr algn="ctr"/>
            <a:r>
              <a:rPr lang="en-US" sz="2800">
                <a:solidFill>
                  <a:srgbClr val="8B8B8B"/>
                </a:solidFill>
                <a:latin typeface="Calibri" pitchFamily="34" charset="0"/>
                <a:hlinkClick r:id="rId3"/>
              </a:rPr>
              <a:t>http://api.drupal.org/api/function/hook_form_alter</a:t>
            </a:r>
            <a:endParaRPr lang="en-US" sz="2800">
              <a:latin typeface="Calibri" pitchFamily="34" charset="0"/>
            </a:endParaRPr>
          </a:p>
        </p:txBody>
      </p:sp>
      <p:sp>
        <p:nvSpPr>
          <p:cNvPr id="6" name="Slide Number Placeholder 5"/>
          <p:cNvSpPr>
            <a:spLocks noGrp="1"/>
          </p:cNvSpPr>
          <p:nvPr>
            <p:ph type="sldNum" sz="quarter" idx="10"/>
          </p:nvPr>
        </p:nvSpPr>
        <p:spPr/>
        <p:txBody>
          <a:bodyPr/>
          <a:lstStyle/>
          <a:p>
            <a:fld id="{FFE09B8C-61BC-4EB8-BFA1-7F014A11EFC7}" type="slidenum">
              <a:rPr lang="en-US"/>
              <a:pPr/>
              <a:t>62</a:t>
            </a:fld>
            <a:endParaRPr lang="en-US"/>
          </a:p>
        </p:txBody>
      </p:sp>
    </p:spTree>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CustomShape 1"/>
          <p:cNvSpPr>
            <a:spLocks noChangeArrowheads="1"/>
          </p:cNvSpPr>
          <p:nvPr/>
        </p:nvSpPr>
        <p:spPr bwMode="auto">
          <a:xfrm>
            <a:off x="762000" y="1219200"/>
            <a:ext cx="8001000" cy="609600"/>
          </a:xfrm>
          <a:prstGeom prst="rect">
            <a:avLst/>
          </a:prstGeom>
          <a:noFill/>
          <a:ln w="9525">
            <a:noFill/>
            <a:miter lim="800000"/>
            <a:headEnd/>
            <a:tailEnd/>
          </a:ln>
        </p:spPr>
        <p:txBody>
          <a:bodyPr lIns="90000" tIns="45000" rIns="90000" bIns="45000"/>
          <a:lstStyle/>
          <a:p>
            <a:r>
              <a:rPr lang="en-US" sz="2400">
                <a:solidFill>
                  <a:srgbClr val="000099"/>
                </a:solidFill>
                <a:latin typeface="Calibri" pitchFamily="34" charset="0"/>
              </a:rPr>
              <a:t>hook_form_alter(&amp;$form, &amp;$form_state, $form_id)</a:t>
            </a:r>
          </a:p>
        </p:txBody>
      </p:sp>
      <p:sp>
        <p:nvSpPr>
          <p:cNvPr id="67587" name="CustomShape 2"/>
          <p:cNvSpPr>
            <a:spLocks noChangeArrowheads="1"/>
          </p:cNvSpPr>
          <p:nvPr/>
        </p:nvSpPr>
        <p:spPr bwMode="auto">
          <a:xfrm>
            <a:off x="285750" y="2143125"/>
            <a:ext cx="8572500" cy="368300"/>
          </a:xfrm>
          <a:prstGeom prst="rect">
            <a:avLst/>
          </a:prstGeom>
          <a:noFill/>
          <a:ln w="9525">
            <a:noFill/>
            <a:miter lim="800000"/>
            <a:headEnd/>
            <a:tailEnd/>
          </a:ln>
        </p:spPr>
        <p:txBody>
          <a:bodyPr/>
          <a:lstStyle/>
          <a:p>
            <a:endParaRPr lang="en-US">
              <a:latin typeface="Calibri" pitchFamily="34" charset="0"/>
            </a:endParaRPr>
          </a:p>
        </p:txBody>
      </p:sp>
      <p:sp>
        <p:nvSpPr>
          <p:cNvPr id="65542" name="CustomShape 3"/>
          <p:cNvSpPr>
            <a:spLocks noChangeArrowheads="1"/>
          </p:cNvSpPr>
          <p:nvPr/>
        </p:nvSpPr>
        <p:spPr bwMode="auto">
          <a:xfrm>
            <a:off x="323850" y="1905000"/>
            <a:ext cx="8286750" cy="4191000"/>
          </a:xfrm>
          <a:prstGeom prst="rect">
            <a:avLst/>
          </a:prstGeom>
          <a:noFill/>
          <a:ln w="9525">
            <a:noFill/>
            <a:miter lim="800000"/>
            <a:headEnd/>
            <a:tailEnd/>
          </a:ln>
        </p:spPr>
        <p:txBody>
          <a:bodyPr lIns="90000" tIns="45000" rIns="90000" bIns="45000"/>
          <a:lstStyle/>
          <a:p>
            <a:endParaRPr lang="en-US">
              <a:latin typeface="Calibri" pitchFamily="34" charset="0"/>
            </a:endParaRPr>
          </a:p>
          <a:p>
            <a:endParaRPr lang="en-US">
              <a:latin typeface="Calibri" pitchFamily="34" charset="0"/>
            </a:endParaRPr>
          </a:p>
          <a:p>
            <a:pPr marL="914400" lvl="1" indent="-457200">
              <a:buSzPct val="100000"/>
              <a:buFont typeface="Arial" pitchFamily="34" charset="0"/>
              <a:buChar char="•"/>
            </a:pPr>
            <a:r>
              <a:rPr lang="en-US" sz="2200">
                <a:solidFill>
                  <a:srgbClr val="000000"/>
                </a:solidFill>
                <a:latin typeface="Calibri" pitchFamily="34" charset="0"/>
              </a:rPr>
              <a:t>Perform alterations before a form is rendered.</a:t>
            </a:r>
            <a:endParaRPr lang="en-US">
              <a:latin typeface="Calibri" pitchFamily="34" charset="0"/>
            </a:endParaRPr>
          </a:p>
          <a:p>
            <a:pPr>
              <a:buSzPct val="100000"/>
              <a:buFont typeface="Arial" pitchFamily="34" charset="0"/>
              <a:buChar char="•"/>
            </a:pPr>
            <a:endParaRPr lang="en-US">
              <a:latin typeface="Calibri" pitchFamily="34" charset="0"/>
            </a:endParaRPr>
          </a:p>
          <a:p>
            <a:pPr>
              <a:buSzPct val="100000"/>
              <a:buFont typeface="Arial" pitchFamily="34" charset="0"/>
              <a:buChar char="•"/>
            </a:pPr>
            <a:endParaRPr lang="en-US">
              <a:latin typeface="Calibri" pitchFamily="34" charset="0"/>
            </a:endParaRPr>
          </a:p>
          <a:p>
            <a:pPr>
              <a:buSzPct val="100000"/>
            </a:pPr>
            <a:r>
              <a:rPr lang="en-US" sz="2200" b="1">
                <a:solidFill>
                  <a:srgbClr val="000000"/>
                </a:solidFill>
                <a:latin typeface="Calibri" pitchFamily="34" charset="0"/>
              </a:rPr>
              <a:t>Parameters</a:t>
            </a:r>
            <a:endParaRPr lang="en-US">
              <a:latin typeface="Calibri" pitchFamily="34" charset="0"/>
            </a:endParaRPr>
          </a:p>
          <a:p>
            <a:pPr>
              <a:buSzPct val="100000"/>
              <a:buFont typeface="Arial" pitchFamily="34" charset="0"/>
              <a:buChar char="•"/>
            </a:pPr>
            <a:endParaRPr lang="en-US">
              <a:latin typeface="Calibri" pitchFamily="34" charset="0"/>
            </a:endParaRPr>
          </a:p>
          <a:p>
            <a:pPr marL="914400" lvl="1" indent="-457200">
              <a:buSzPct val="100000"/>
              <a:buFont typeface="Arial" pitchFamily="34" charset="0"/>
              <a:buChar char="•"/>
            </a:pPr>
            <a:r>
              <a:rPr lang="en-US" sz="2200">
                <a:solidFill>
                  <a:srgbClr val="000000"/>
                </a:solidFill>
                <a:latin typeface="Calibri" pitchFamily="34" charset="0"/>
              </a:rPr>
              <a:t>$form Nested array of form elements that comprise the form.</a:t>
            </a:r>
            <a:endParaRPr lang="en-US">
              <a:latin typeface="Calibri" pitchFamily="34" charset="0"/>
            </a:endParaRPr>
          </a:p>
          <a:p>
            <a:pPr>
              <a:buSzPct val="100000"/>
              <a:buFont typeface="Arial" pitchFamily="34" charset="0"/>
              <a:buChar char="•"/>
            </a:pPr>
            <a:endParaRPr lang="en-US">
              <a:latin typeface="Calibri" pitchFamily="34" charset="0"/>
            </a:endParaRPr>
          </a:p>
          <a:p>
            <a:pPr marL="914400" lvl="1" indent="-457200">
              <a:buSzPct val="100000"/>
              <a:buFont typeface="Arial" pitchFamily="34" charset="0"/>
              <a:buChar char="•"/>
            </a:pPr>
            <a:r>
              <a:rPr lang="en-US" sz="2200">
                <a:solidFill>
                  <a:srgbClr val="000000"/>
                </a:solidFill>
                <a:latin typeface="Calibri" pitchFamily="34" charset="0"/>
              </a:rPr>
              <a:t>$form_state A keyed array containing the current state of the form.</a:t>
            </a:r>
            <a:endParaRPr lang="en-US">
              <a:latin typeface="Calibri" pitchFamily="34" charset="0"/>
            </a:endParaRPr>
          </a:p>
          <a:p>
            <a:pPr>
              <a:buSzPct val="100000"/>
              <a:buFont typeface="Arial" pitchFamily="34" charset="0"/>
              <a:buChar char="•"/>
            </a:pPr>
            <a:endParaRPr lang="en-US">
              <a:latin typeface="Calibri" pitchFamily="34" charset="0"/>
            </a:endParaRPr>
          </a:p>
          <a:p>
            <a:pPr marL="914400" lvl="1" indent="-457200">
              <a:buSzPct val="100000"/>
              <a:buFont typeface="Arial" pitchFamily="34" charset="0"/>
              <a:buChar char="•"/>
            </a:pPr>
            <a:r>
              <a:rPr lang="en-US" sz="2200">
                <a:solidFill>
                  <a:srgbClr val="000000"/>
                </a:solidFill>
                <a:latin typeface="Calibri" pitchFamily="34" charset="0"/>
              </a:rPr>
              <a:t>$form_id String representing the name of the form itself.</a:t>
            </a:r>
            <a:endParaRPr lang="en-US">
              <a:latin typeface="Calibri" pitchFamily="34" charset="0"/>
            </a:endParaRPr>
          </a:p>
          <a:p>
            <a:endParaRPr lang="en-US">
              <a:latin typeface="Calibri" pitchFamily="34" charset="0"/>
            </a:endParaRPr>
          </a:p>
        </p:txBody>
      </p:sp>
      <p:sp>
        <p:nvSpPr>
          <p:cNvPr id="7" name="Slide Number Placeholder 6"/>
          <p:cNvSpPr>
            <a:spLocks noGrp="1"/>
          </p:cNvSpPr>
          <p:nvPr>
            <p:ph type="sldNum" sz="quarter" idx="10"/>
          </p:nvPr>
        </p:nvSpPr>
        <p:spPr/>
        <p:txBody>
          <a:bodyPr/>
          <a:lstStyle/>
          <a:p>
            <a:fld id="{36B019DF-7B9E-4C9B-AFAC-E99C76C35F9F}" type="slidenum">
              <a:rPr lang="en-US"/>
              <a:pPr/>
              <a:t>63</a:t>
            </a:fld>
            <a:endParaRPr lang="en-US"/>
          </a:p>
        </p:txBody>
      </p:sp>
    </p:spTree>
  </p:cSld>
  <p:clrMapOvr>
    <a:masterClrMapping/>
  </p:clrMapOvr>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CustomShape 1"/>
          <p:cNvSpPr>
            <a:spLocks noChangeArrowheads="1"/>
          </p:cNvSpPr>
          <p:nvPr/>
        </p:nvSpPr>
        <p:spPr bwMode="auto">
          <a:xfrm>
            <a:off x="457200" y="1676400"/>
            <a:ext cx="8643938" cy="4600575"/>
          </a:xfrm>
          <a:prstGeom prst="rect">
            <a:avLst/>
          </a:prstGeom>
          <a:noFill/>
          <a:ln w="9525">
            <a:noFill/>
            <a:miter lim="800000"/>
            <a:headEnd/>
            <a:tailEnd/>
          </a:ln>
        </p:spPr>
        <p:txBody>
          <a:bodyPr lIns="90000" tIns="45000" rIns="90000" bIns="45000"/>
          <a:lstStyle/>
          <a:p>
            <a:r>
              <a:rPr lang="en-US">
                <a:solidFill>
                  <a:srgbClr val="000000"/>
                </a:solidFill>
                <a:latin typeface="Calibri" pitchFamily="34" charset="0"/>
              </a:rPr>
              <a:t>function tweetscope_form_alter(&amp;$form, &amp;$form_state, $form_id) {</a:t>
            </a:r>
            <a:endParaRPr lang="en-US">
              <a:latin typeface="Calibri" pitchFamily="34" charset="0"/>
            </a:endParaRPr>
          </a:p>
          <a:p>
            <a:r>
              <a:rPr lang="en-US">
                <a:solidFill>
                  <a:srgbClr val="000000"/>
                </a:solidFill>
                <a:latin typeface="Calibri" pitchFamily="34" charset="0"/>
              </a:rPr>
              <a:t>  $node_types = variable_get('tweetscope_node_types', array());</a:t>
            </a:r>
            <a:endParaRPr lang="en-US">
              <a:latin typeface="Calibri" pitchFamily="34" charset="0"/>
            </a:endParaRPr>
          </a:p>
          <a:p>
            <a:r>
              <a:rPr lang="en-US">
                <a:solidFill>
                  <a:srgbClr val="000000"/>
                </a:solidFill>
                <a:latin typeface="Calibri" pitchFamily="34" charset="0"/>
              </a:rPr>
              <a:t>  foreach ($node_types as $key =&gt; $value) {</a:t>
            </a:r>
            <a:endParaRPr lang="en-US">
              <a:latin typeface="Calibri" pitchFamily="34" charset="0"/>
            </a:endParaRPr>
          </a:p>
          <a:p>
            <a:r>
              <a:rPr lang="en-US">
                <a:solidFill>
                  <a:srgbClr val="000000"/>
                </a:solidFill>
                <a:latin typeface="Calibri" pitchFamily="34" charset="0"/>
              </a:rPr>
              <a:t>    if ($value !== 0) {</a:t>
            </a:r>
            <a:endParaRPr lang="en-US">
              <a:latin typeface="Calibri" pitchFamily="34" charset="0"/>
            </a:endParaRPr>
          </a:p>
          <a:p>
            <a:r>
              <a:rPr lang="en-US">
                <a:solidFill>
                  <a:srgbClr val="000000"/>
                </a:solidFill>
                <a:latin typeface="Calibri" pitchFamily="34" charset="0"/>
              </a:rPr>
              <a:t>      if ($form_id == $key.'_node_form') {</a:t>
            </a:r>
            <a:endParaRPr lang="en-US">
              <a:latin typeface="Calibri" pitchFamily="34" charset="0"/>
            </a:endParaRPr>
          </a:p>
          <a:p>
            <a:r>
              <a:rPr lang="en-US">
                <a:solidFill>
                  <a:srgbClr val="000000"/>
                </a:solidFill>
                <a:latin typeface="Calibri" pitchFamily="34" charset="0"/>
              </a:rPr>
              <a:t>        $form['keywords'] = array(</a:t>
            </a:r>
            <a:endParaRPr lang="en-US">
              <a:latin typeface="Calibri" pitchFamily="34" charset="0"/>
            </a:endParaRPr>
          </a:p>
          <a:p>
            <a:r>
              <a:rPr lang="en-US">
                <a:solidFill>
                  <a:srgbClr val="000000"/>
                </a:solidFill>
                <a:latin typeface="Calibri" pitchFamily="34" charset="0"/>
              </a:rPr>
              <a:t>          '#type' =&gt; 'textfield',</a:t>
            </a:r>
            <a:endParaRPr lang="en-US">
              <a:latin typeface="Calibri" pitchFamily="34" charset="0"/>
            </a:endParaRPr>
          </a:p>
          <a:p>
            <a:r>
              <a:rPr lang="en-US">
                <a:solidFill>
                  <a:srgbClr val="000000"/>
                </a:solidFill>
                <a:latin typeface="Calibri" pitchFamily="34" charset="0"/>
              </a:rPr>
              <a:t>          '#title' =&gt; 'TweetScope Keywords',</a:t>
            </a:r>
            <a:endParaRPr lang="en-US">
              <a:latin typeface="Calibri" pitchFamily="34" charset="0"/>
            </a:endParaRPr>
          </a:p>
          <a:p>
            <a:r>
              <a:rPr lang="en-US">
                <a:solidFill>
                  <a:srgbClr val="000000"/>
                </a:solidFill>
                <a:latin typeface="Calibri" pitchFamily="34" charset="0"/>
              </a:rPr>
              <a:t>          '#description' =&gt; 'Specify your twitter keywords here.',</a:t>
            </a:r>
            <a:endParaRPr lang="en-US">
              <a:latin typeface="Calibri" pitchFamily="34" charset="0"/>
            </a:endParaRPr>
          </a:p>
          <a:p>
            <a:r>
              <a:rPr lang="en-US">
                <a:solidFill>
                  <a:srgbClr val="000000"/>
                </a:solidFill>
                <a:latin typeface="Calibri" pitchFamily="34" charset="0"/>
              </a:rPr>
              <a:t>          '#default_value' =&gt; db_result(db_query("SELECT keywords FROM {tweetscope_node} where nid = %d", arg(1))),</a:t>
            </a:r>
            <a:endParaRPr lang="en-US">
              <a:latin typeface="Calibri" pitchFamily="34" charset="0"/>
            </a:endParaRPr>
          </a:p>
          <a:p>
            <a:r>
              <a:rPr lang="en-US">
                <a:solidFill>
                  <a:srgbClr val="000000"/>
                </a:solidFill>
                <a:latin typeface="Calibri" pitchFamily="34" charset="0"/>
              </a:rPr>
              <a:t>          '#size' =&gt; '60',</a:t>
            </a:r>
            <a:endParaRPr lang="en-US">
              <a:latin typeface="Calibri" pitchFamily="34" charset="0"/>
            </a:endParaRPr>
          </a:p>
          <a:p>
            <a:r>
              <a:rPr lang="en-US">
                <a:solidFill>
                  <a:srgbClr val="000000"/>
                </a:solidFill>
                <a:latin typeface="Calibri" pitchFamily="34" charset="0"/>
              </a:rPr>
              <a:t>        );</a:t>
            </a:r>
            <a:endParaRPr lang="en-US">
              <a:latin typeface="Calibri" pitchFamily="34" charset="0"/>
            </a:endParaRPr>
          </a:p>
          <a:p>
            <a:r>
              <a:rPr lang="en-US">
                <a:solidFill>
                  <a:srgbClr val="000000"/>
                </a:solidFill>
                <a:latin typeface="Calibri" pitchFamily="34" charset="0"/>
              </a:rPr>
              <a:t>      }		</a:t>
            </a:r>
            <a:endParaRPr lang="en-US">
              <a:latin typeface="Calibri" pitchFamily="34" charset="0"/>
            </a:endParaRPr>
          </a:p>
          <a:p>
            <a:r>
              <a:rPr lang="en-US">
                <a:solidFill>
                  <a:srgbClr val="000000"/>
                </a:solidFill>
                <a:latin typeface="Calibri" pitchFamily="34" charset="0"/>
              </a:rPr>
              <a:t>    }  </a:t>
            </a:r>
            <a:endParaRPr lang="en-US">
              <a:latin typeface="Calibri" pitchFamily="34" charset="0"/>
            </a:endParaRPr>
          </a:p>
          <a:p>
            <a:r>
              <a:rPr lang="en-US">
                <a:solidFill>
                  <a:srgbClr val="000000"/>
                </a:solidFill>
                <a:latin typeface="Calibri" pitchFamily="34" charset="0"/>
              </a:rPr>
              <a:t>  }</a:t>
            </a:r>
            <a:endParaRPr lang="en-US">
              <a:latin typeface="Calibri" pitchFamily="34" charset="0"/>
            </a:endParaRPr>
          </a:p>
          <a:p>
            <a:r>
              <a:rPr lang="en-US">
                <a:solidFill>
                  <a:srgbClr val="000000"/>
                </a:solidFill>
                <a:latin typeface="Calibri" pitchFamily="34" charset="0"/>
              </a:rPr>
              <a:t>}</a:t>
            </a:r>
            <a:endParaRPr lang="en-US">
              <a:latin typeface="Calibri" pitchFamily="34" charset="0"/>
            </a:endParaRPr>
          </a:p>
        </p:txBody>
      </p:sp>
      <p:sp>
        <p:nvSpPr>
          <p:cNvPr id="68611" name="CustomShape 2"/>
          <p:cNvSpPr>
            <a:spLocks noChangeArrowheads="1"/>
          </p:cNvSpPr>
          <p:nvPr/>
        </p:nvSpPr>
        <p:spPr bwMode="auto">
          <a:xfrm>
            <a:off x="228600" y="1223963"/>
            <a:ext cx="7929563" cy="452437"/>
          </a:xfrm>
          <a:prstGeom prst="rect">
            <a:avLst/>
          </a:prstGeom>
          <a:noFill/>
          <a:ln w="9525">
            <a:noFill/>
            <a:miter lim="800000"/>
            <a:headEnd/>
            <a:tailEnd/>
          </a:ln>
        </p:spPr>
        <p:txBody>
          <a:bodyPr lIns="90000" tIns="45000" rIns="90000" bIns="45000"/>
          <a:lstStyle/>
          <a:p>
            <a:r>
              <a:rPr lang="en-US" sz="2400">
                <a:solidFill>
                  <a:srgbClr val="000099"/>
                </a:solidFill>
                <a:latin typeface="Calibri" pitchFamily="34" charset="0"/>
              </a:rPr>
              <a:t>tweetscope_form_alter(&amp;$form, &amp;$form_state, $form_id)</a:t>
            </a:r>
          </a:p>
        </p:txBody>
      </p:sp>
      <p:sp>
        <p:nvSpPr>
          <p:cNvPr id="6" name="Slide Number Placeholder 5"/>
          <p:cNvSpPr>
            <a:spLocks noGrp="1"/>
          </p:cNvSpPr>
          <p:nvPr>
            <p:ph type="sldNum" sz="quarter" idx="10"/>
          </p:nvPr>
        </p:nvSpPr>
        <p:spPr/>
        <p:txBody>
          <a:bodyPr/>
          <a:lstStyle/>
          <a:p>
            <a:fld id="{B5C8FD2B-9D05-4A47-B006-B2CADEC7C1CB}" type="slidenum">
              <a:rPr lang="en-US"/>
              <a:pPr/>
              <a:t>64</a:t>
            </a:fld>
            <a:endParaRPr lang="en-US"/>
          </a:p>
        </p:txBody>
      </p:sp>
    </p:spTree>
  </p:cSld>
  <p:clrMapOvr>
    <a:masterClrMapping/>
  </p:clrMapOvr>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TextShape 1"/>
          <p:cNvSpPr txBox="1">
            <a:spLocks noChangeArrowheads="1"/>
          </p:cNvSpPr>
          <p:nvPr/>
        </p:nvSpPr>
        <p:spPr bwMode="auto">
          <a:xfrm>
            <a:off x="609600" y="1905000"/>
            <a:ext cx="7772400" cy="2047875"/>
          </a:xfrm>
          <a:prstGeom prst="rect">
            <a:avLst/>
          </a:prstGeom>
          <a:noFill/>
          <a:ln w="9525">
            <a:noFill/>
            <a:miter lim="800000"/>
            <a:headEnd/>
            <a:tailEnd/>
          </a:ln>
        </p:spPr>
        <p:txBody>
          <a:bodyPr lIns="90000" tIns="45000" rIns="90000" bIns="45000"/>
          <a:lstStyle/>
          <a:p>
            <a:pPr algn="ctr"/>
            <a:r>
              <a:rPr lang="en-US" sz="4400">
                <a:solidFill>
                  <a:srgbClr val="000000"/>
                </a:solidFill>
                <a:latin typeface="Calibri" pitchFamily="34" charset="0"/>
              </a:rPr>
              <a:t>12. Node operations
</a:t>
            </a:r>
            <a:r>
              <a:rPr lang="en-US" sz="4400">
                <a:solidFill>
                  <a:srgbClr val="948A54"/>
                </a:solidFill>
                <a:latin typeface="Calibri" pitchFamily="34" charset="0"/>
              </a:rPr>
              <a:t> “The king of all hooks” </a:t>
            </a:r>
            <a:r>
              <a:rPr lang="en-US" sz="4400">
                <a:solidFill>
                  <a:srgbClr val="000000"/>
                </a:solidFill>
                <a:latin typeface="Calibri" pitchFamily="34" charset="0"/>
              </a:rPr>
              <a:t>
</a:t>
            </a:r>
            <a:endParaRPr lang="en-US">
              <a:latin typeface="Calibri" pitchFamily="34" charset="0"/>
            </a:endParaRPr>
          </a:p>
        </p:txBody>
      </p:sp>
      <p:sp>
        <p:nvSpPr>
          <p:cNvPr id="69635" name="TextShape 2"/>
          <p:cNvSpPr txBox="1">
            <a:spLocks noChangeArrowheads="1"/>
          </p:cNvSpPr>
          <p:nvPr/>
        </p:nvSpPr>
        <p:spPr bwMode="auto">
          <a:xfrm>
            <a:off x="-152400" y="3810000"/>
            <a:ext cx="9144000" cy="1100138"/>
          </a:xfrm>
          <a:prstGeom prst="rect">
            <a:avLst/>
          </a:prstGeom>
          <a:noFill/>
          <a:ln w="9525">
            <a:noFill/>
            <a:miter lim="800000"/>
            <a:headEnd/>
            <a:tailEnd/>
          </a:ln>
        </p:spPr>
        <p:txBody>
          <a:bodyPr lIns="90000" tIns="45000" rIns="90000" bIns="45000"/>
          <a:lstStyle/>
          <a:p>
            <a:pPr algn="ctr"/>
            <a:r>
              <a:rPr lang="en-US" sz="3200">
                <a:solidFill>
                  <a:srgbClr val="000099"/>
                </a:solidFill>
                <a:latin typeface="Calibri" pitchFamily="34" charset="0"/>
              </a:rPr>
              <a:t>hook_nodeapi</a:t>
            </a:r>
          </a:p>
          <a:p>
            <a:pPr algn="ctr"/>
            <a:r>
              <a:rPr lang="en-US" sz="2400">
                <a:solidFill>
                  <a:srgbClr val="0070C0"/>
                </a:solidFill>
                <a:latin typeface="Calibri" pitchFamily="34" charset="0"/>
                <a:hlinkClick r:id="rId3"/>
              </a:rPr>
              <a:t>http://api.drupal.org/api/function/hook_nodeapi/6</a:t>
            </a:r>
            <a:endParaRPr lang="en-US" sz="2400">
              <a:latin typeface="Calibri" pitchFamily="34" charset="0"/>
            </a:endParaRPr>
          </a:p>
          <a:p>
            <a:endParaRPr lang="en-US" sz="3200">
              <a:latin typeface="Calibri" pitchFamily="34" charset="0"/>
            </a:endParaRPr>
          </a:p>
          <a:p>
            <a:endParaRPr lang="en-US" sz="3200">
              <a:latin typeface="Calibri" pitchFamily="34" charset="0"/>
            </a:endParaRPr>
          </a:p>
        </p:txBody>
      </p:sp>
      <p:sp>
        <p:nvSpPr>
          <p:cNvPr id="6" name="Slide Number Placeholder 5"/>
          <p:cNvSpPr>
            <a:spLocks noGrp="1"/>
          </p:cNvSpPr>
          <p:nvPr>
            <p:ph type="sldNum" sz="quarter" idx="10"/>
          </p:nvPr>
        </p:nvSpPr>
        <p:spPr/>
        <p:txBody>
          <a:bodyPr/>
          <a:lstStyle/>
          <a:p>
            <a:fld id="{90098746-75DC-420A-8645-8D5E6FBEA611}" type="slidenum">
              <a:rPr lang="en-US"/>
              <a:pPr/>
              <a:t>65</a:t>
            </a:fld>
            <a:endParaRPr lang="en-US"/>
          </a:p>
        </p:txBody>
      </p:sp>
    </p:spTree>
  </p:cSld>
  <p:clrMapOvr>
    <a:masterClrMapping/>
  </p:clrMapOvr>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CustomShape 1"/>
          <p:cNvSpPr>
            <a:spLocks noChangeArrowheads="1"/>
          </p:cNvSpPr>
          <p:nvPr/>
        </p:nvSpPr>
        <p:spPr bwMode="auto">
          <a:xfrm>
            <a:off x="762000" y="1111250"/>
            <a:ext cx="3786188" cy="565150"/>
          </a:xfrm>
          <a:prstGeom prst="rect">
            <a:avLst/>
          </a:prstGeom>
          <a:noFill/>
          <a:ln w="9525">
            <a:noFill/>
            <a:miter lim="800000"/>
            <a:headEnd/>
            <a:tailEnd/>
          </a:ln>
        </p:spPr>
        <p:txBody>
          <a:bodyPr lIns="90000" tIns="45000" rIns="90000" bIns="45000"/>
          <a:lstStyle/>
          <a:p>
            <a:r>
              <a:rPr lang="en-US" sz="3200">
                <a:solidFill>
                  <a:srgbClr val="000099"/>
                </a:solidFill>
                <a:latin typeface="Calibri" pitchFamily="34" charset="0"/>
              </a:rPr>
              <a:t>hook_nodeapi</a:t>
            </a:r>
            <a:endParaRPr lang="en-US">
              <a:solidFill>
                <a:srgbClr val="000099"/>
              </a:solidFill>
            </a:endParaRPr>
          </a:p>
        </p:txBody>
      </p:sp>
      <p:sp>
        <p:nvSpPr>
          <p:cNvPr id="68613" name="CustomShape 2"/>
          <p:cNvSpPr>
            <a:spLocks noChangeArrowheads="1"/>
          </p:cNvSpPr>
          <p:nvPr/>
        </p:nvSpPr>
        <p:spPr bwMode="auto">
          <a:xfrm>
            <a:off x="285750" y="1676400"/>
            <a:ext cx="8643938" cy="5181600"/>
          </a:xfrm>
          <a:prstGeom prst="rect">
            <a:avLst/>
          </a:prstGeom>
          <a:noFill/>
          <a:ln w="9525">
            <a:noFill/>
            <a:miter lim="800000"/>
            <a:headEnd/>
            <a:tailEnd/>
          </a:ln>
        </p:spPr>
        <p:txBody>
          <a:bodyPr lIns="90000" tIns="45000" rIns="90000" bIns="45000"/>
          <a:lstStyle/>
          <a:p>
            <a:pPr marL="914400" lvl="1" indent="-457200">
              <a:buSzPct val="100000"/>
              <a:buFont typeface="Arial" pitchFamily="34" charset="0"/>
              <a:buChar char="•"/>
            </a:pPr>
            <a:r>
              <a:rPr lang="en-US" sz="2200">
                <a:solidFill>
                  <a:srgbClr val="000000"/>
                </a:solidFill>
                <a:latin typeface="Calibri" pitchFamily="34" charset="0"/>
              </a:rPr>
              <a:t>Act on nodes defined by other modules.</a:t>
            </a:r>
            <a:endParaRPr lang="en-US"/>
          </a:p>
          <a:p>
            <a:r>
              <a:rPr lang="en-US" sz="2200" b="1">
                <a:solidFill>
                  <a:srgbClr val="000000"/>
                </a:solidFill>
                <a:latin typeface="Calibri" pitchFamily="34" charset="0"/>
              </a:rPr>
              <a:t>Parameters</a:t>
            </a:r>
            <a:endParaRPr lang="en-US"/>
          </a:p>
          <a:p>
            <a:pPr marL="914400" lvl="1" indent="-457200">
              <a:buSzPct val="100000"/>
              <a:buFont typeface="Arial" pitchFamily="34" charset="0"/>
              <a:buChar char="•"/>
            </a:pPr>
            <a:r>
              <a:rPr lang="en-US" sz="2200">
                <a:solidFill>
                  <a:srgbClr val="000000"/>
                </a:solidFill>
                <a:latin typeface="Calibri" pitchFamily="34" charset="0"/>
              </a:rPr>
              <a:t>&amp;$node: The node the action is being performed on.</a:t>
            </a:r>
            <a:endParaRPr lang="en-US"/>
          </a:p>
          <a:p>
            <a:pPr marL="914400" lvl="1" indent="-457200">
              <a:buSzPct val="100000"/>
              <a:buFont typeface="Arial" pitchFamily="34" charset="0"/>
              <a:buChar char="•"/>
            </a:pPr>
            <a:r>
              <a:rPr lang="en-US" sz="2200">
                <a:solidFill>
                  <a:srgbClr val="000000"/>
                </a:solidFill>
                <a:latin typeface="Calibri" pitchFamily="34" charset="0"/>
              </a:rPr>
              <a:t>$op: What kind of action is being performed. Possible values:</a:t>
            </a:r>
            <a:endParaRPr lang="en-US"/>
          </a:p>
          <a:p>
            <a:pPr marL="914400" lvl="1" indent="-457200">
              <a:buSzPct val="100000"/>
              <a:buFont typeface="Arial" pitchFamily="34" charset="0"/>
              <a:buChar char="•"/>
            </a:pPr>
            <a:r>
              <a:rPr lang="en-US" sz="2200">
                <a:solidFill>
                  <a:srgbClr val="000000"/>
                </a:solidFill>
                <a:latin typeface="Calibri" pitchFamily="34" charset="0"/>
              </a:rPr>
              <a:t>"delete": The node is being deleted. </a:t>
            </a:r>
            <a:endParaRPr lang="en-US"/>
          </a:p>
          <a:p>
            <a:pPr marL="914400" lvl="1" indent="-457200">
              <a:buSzPct val="100000"/>
              <a:buFont typeface="Arial" pitchFamily="34" charset="0"/>
              <a:buChar char="•"/>
            </a:pPr>
            <a:r>
              <a:rPr lang="en-US" sz="2200">
                <a:solidFill>
                  <a:srgbClr val="000000"/>
                </a:solidFill>
                <a:latin typeface="Calibri" pitchFamily="34" charset="0"/>
              </a:rPr>
              <a:t>"insert": The node is being created (inserted in the database). </a:t>
            </a:r>
            <a:endParaRPr lang="en-US"/>
          </a:p>
          <a:p>
            <a:pPr marL="914400" lvl="1" indent="-457200">
              <a:buSzPct val="100000"/>
              <a:buFont typeface="Arial" pitchFamily="34" charset="0"/>
              <a:buChar char="•"/>
            </a:pPr>
            <a:r>
              <a:rPr lang="en-US" sz="2200">
                <a:solidFill>
                  <a:srgbClr val="000000"/>
                </a:solidFill>
                <a:latin typeface="Calibri" pitchFamily="34" charset="0"/>
              </a:rPr>
              <a:t>"update": The node is being updated. </a:t>
            </a:r>
            <a:endParaRPr lang="en-US"/>
          </a:p>
          <a:p>
            <a:pPr marL="914400" lvl="1" indent="-457200">
              <a:buSzPct val="100000"/>
              <a:buFont typeface="Arial" pitchFamily="34" charset="0"/>
              <a:buChar char="•"/>
            </a:pPr>
            <a:r>
              <a:rPr lang="en-US" sz="2200">
                <a:solidFill>
                  <a:srgbClr val="000000"/>
                </a:solidFill>
                <a:latin typeface="Calibri" pitchFamily="34" charset="0"/>
              </a:rPr>
              <a:t>"view": The node content is being assembled before rendering. The module may add elements $node-&gt;content prior to rendering.</a:t>
            </a:r>
            <a:endParaRPr lang="en-US"/>
          </a:p>
          <a:p>
            <a:pPr marL="914400" lvl="1" indent="-457200">
              <a:buSzPct val="100000"/>
              <a:buFont typeface="Arial" pitchFamily="34" charset="0"/>
              <a:buChar char="•"/>
            </a:pPr>
            <a:r>
              <a:rPr lang="en-US" sz="2200">
                <a:solidFill>
                  <a:srgbClr val="000000"/>
                </a:solidFill>
                <a:latin typeface="Calibri" pitchFamily="34" charset="0"/>
              </a:rPr>
              <a:t>$a3</a:t>
            </a:r>
            <a:endParaRPr lang="en-US"/>
          </a:p>
          <a:p>
            <a:pPr>
              <a:buSzPct val="100000"/>
            </a:pPr>
            <a:r>
              <a:rPr lang="en-US" sz="2200">
                <a:solidFill>
                  <a:srgbClr val="000000"/>
                </a:solidFill>
                <a:latin typeface="Calibri" pitchFamily="34" charset="0"/>
              </a:rPr>
              <a:t>	For "view", passes in the $teaser parameter from </a:t>
            </a:r>
            <a:r>
              <a:rPr lang="en-US" sz="2200">
                <a:solidFill>
                  <a:srgbClr val="000000"/>
                </a:solidFill>
                <a:latin typeface="Calibri" pitchFamily="34" charset="0"/>
                <a:hlinkClick r:id="rId2"/>
              </a:rPr>
              <a:t>node_view</a:t>
            </a:r>
            <a:r>
              <a:rPr lang="en-US" sz="2200">
                <a:solidFill>
                  <a:srgbClr val="000000"/>
                </a:solidFill>
                <a:latin typeface="Calibri" pitchFamily="34" charset="0"/>
              </a:rPr>
              <a:t>(). </a:t>
            </a:r>
            <a:endParaRPr lang="en-US"/>
          </a:p>
          <a:p>
            <a:pPr marL="914400" lvl="1" indent="-457200">
              <a:buSzPct val="100000"/>
            </a:pPr>
            <a:r>
              <a:rPr lang="en-US" sz="2200">
                <a:solidFill>
                  <a:srgbClr val="000000"/>
                </a:solidFill>
                <a:latin typeface="Calibri" pitchFamily="34" charset="0"/>
              </a:rPr>
              <a:t>	For "validate", passes in the $form parameter from </a:t>
            </a:r>
            <a:r>
              <a:rPr lang="en-US" sz="2200">
                <a:solidFill>
                  <a:srgbClr val="000000"/>
                </a:solidFill>
                <a:latin typeface="Calibri" pitchFamily="34" charset="0"/>
                <a:hlinkClick r:id="rId3"/>
              </a:rPr>
              <a:t>node_validate</a:t>
            </a:r>
            <a:r>
              <a:rPr lang="en-US" sz="2200">
                <a:solidFill>
                  <a:srgbClr val="000000"/>
                </a:solidFill>
                <a:latin typeface="Calibri" pitchFamily="34" charset="0"/>
              </a:rPr>
              <a:t>(). </a:t>
            </a:r>
            <a:endParaRPr lang="en-US"/>
          </a:p>
          <a:p>
            <a:pPr marL="914400" lvl="1" indent="-457200">
              <a:buSzPct val="100000"/>
              <a:buFont typeface="Arial" pitchFamily="34" charset="0"/>
              <a:buChar char="•"/>
            </a:pPr>
            <a:r>
              <a:rPr lang="en-US" sz="2200">
                <a:solidFill>
                  <a:srgbClr val="000000"/>
                </a:solidFill>
                <a:latin typeface="Calibri" pitchFamily="34" charset="0"/>
              </a:rPr>
              <a:t>$a4</a:t>
            </a:r>
            <a:endParaRPr lang="en-US"/>
          </a:p>
          <a:p>
            <a:r>
              <a:rPr lang="en-US" sz="2200">
                <a:solidFill>
                  <a:srgbClr val="000000"/>
                </a:solidFill>
                <a:latin typeface="Calibri" pitchFamily="34" charset="0"/>
              </a:rPr>
              <a:t>	For "view", passes in the $page parameter from </a:t>
            </a:r>
            <a:r>
              <a:rPr lang="en-US" sz="2200">
                <a:solidFill>
                  <a:srgbClr val="000000"/>
                </a:solidFill>
                <a:latin typeface="Calibri" pitchFamily="34" charset="0"/>
                <a:hlinkClick r:id="rId2"/>
              </a:rPr>
              <a:t>node_view</a:t>
            </a:r>
            <a:r>
              <a:rPr lang="en-US" sz="2200">
                <a:solidFill>
                  <a:srgbClr val="000000"/>
                </a:solidFill>
                <a:latin typeface="Calibri" pitchFamily="34" charset="0"/>
              </a:rPr>
              <a:t>().                                                                                                              </a:t>
            </a:r>
            <a:endParaRPr lang="en-US"/>
          </a:p>
          <a:p>
            <a:endParaRPr lang="en-US"/>
          </a:p>
          <a:p>
            <a:endParaRPr lang="en-US"/>
          </a:p>
        </p:txBody>
      </p:sp>
      <p:sp>
        <p:nvSpPr>
          <p:cNvPr id="6" name="Slide Number Placeholder 5"/>
          <p:cNvSpPr>
            <a:spLocks noGrp="1"/>
          </p:cNvSpPr>
          <p:nvPr>
            <p:ph type="sldNum" sz="quarter" idx="10"/>
          </p:nvPr>
        </p:nvSpPr>
        <p:spPr/>
        <p:txBody>
          <a:bodyPr/>
          <a:lstStyle/>
          <a:p>
            <a:fld id="{5AF3E6DD-1774-4CD7-B235-E8E72C03E283}" type="slidenum">
              <a:rPr lang="en-US"/>
              <a:pPr/>
              <a:t>66</a:t>
            </a:fld>
            <a:endParaRPr lang="en-US"/>
          </a:p>
        </p:txBody>
      </p:sp>
    </p:spTree>
  </p:cSld>
  <p:clrMapOvr>
    <a:masterClrMapping/>
  </p:clrMapOvr>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CustomShape 1"/>
          <p:cNvSpPr>
            <a:spLocks noChangeArrowheads="1"/>
          </p:cNvSpPr>
          <p:nvPr/>
        </p:nvSpPr>
        <p:spPr bwMode="auto">
          <a:xfrm>
            <a:off x="762000" y="1143000"/>
            <a:ext cx="3786188" cy="563563"/>
          </a:xfrm>
          <a:prstGeom prst="rect">
            <a:avLst/>
          </a:prstGeom>
          <a:noFill/>
          <a:ln w="9525">
            <a:noFill/>
            <a:miter lim="800000"/>
            <a:headEnd/>
            <a:tailEnd/>
          </a:ln>
        </p:spPr>
        <p:txBody>
          <a:bodyPr lIns="90000" tIns="45000" rIns="90000" bIns="45000"/>
          <a:lstStyle/>
          <a:p>
            <a:r>
              <a:rPr lang="en-US" sz="3200">
                <a:solidFill>
                  <a:srgbClr val="000099"/>
                </a:solidFill>
                <a:latin typeface="Calibri" pitchFamily="34" charset="0"/>
              </a:rPr>
              <a:t>Case “insert”</a:t>
            </a:r>
            <a:endParaRPr lang="en-US">
              <a:solidFill>
                <a:srgbClr val="000099"/>
              </a:solidFill>
              <a:latin typeface="Calibri" pitchFamily="34" charset="0"/>
            </a:endParaRPr>
          </a:p>
        </p:txBody>
      </p:sp>
      <p:sp>
        <p:nvSpPr>
          <p:cNvPr id="71683" name="CustomShape 2"/>
          <p:cNvSpPr>
            <a:spLocks noChangeArrowheads="1"/>
          </p:cNvSpPr>
          <p:nvPr/>
        </p:nvSpPr>
        <p:spPr bwMode="auto">
          <a:xfrm>
            <a:off x="304800" y="1728788"/>
            <a:ext cx="8229600" cy="3986212"/>
          </a:xfrm>
          <a:prstGeom prst="rect">
            <a:avLst/>
          </a:prstGeom>
          <a:noFill/>
          <a:ln w="9525">
            <a:noFill/>
            <a:miter lim="800000"/>
            <a:headEnd/>
            <a:tailEnd/>
          </a:ln>
        </p:spPr>
        <p:txBody>
          <a:bodyPr lIns="90000" tIns="45000" rIns="90000" bIns="45000"/>
          <a:lstStyle/>
          <a:p>
            <a:pPr marL="914400" lvl="1" indent="-457200">
              <a:buSzPct val="100000"/>
              <a:buFont typeface="Arial" pitchFamily="34" charset="0"/>
              <a:buChar char="•"/>
            </a:pPr>
            <a:r>
              <a:rPr lang="en-US" sz="2200">
                <a:solidFill>
                  <a:srgbClr val="000000"/>
                </a:solidFill>
                <a:latin typeface="Calibri" pitchFamily="34" charset="0"/>
              </a:rPr>
              <a:t>  Find the node types that currently have tweetscope  feature enabled.</a:t>
            </a:r>
            <a:endParaRPr lang="en-US">
              <a:latin typeface="Calibri" pitchFamily="34" charset="0"/>
            </a:endParaRPr>
          </a:p>
          <a:p>
            <a:pPr marL="342900" indent="-342900">
              <a:buSzPct val="100000"/>
              <a:buFont typeface="Arial" pitchFamily="34" charset="0"/>
              <a:buChar char="•"/>
            </a:pPr>
            <a:endParaRPr lang="en-US">
              <a:latin typeface="Calibri" pitchFamily="34" charset="0"/>
            </a:endParaRPr>
          </a:p>
          <a:p>
            <a:pPr marL="914400" lvl="1" indent="-457200">
              <a:buSzPct val="100000"/>
              <a:buFont typeface="Arial" pitchFamily="34" charset="0"/>
              <a:buChar char="•"/>
            </a:pPr>
            <a:r>
              <a:rPr lang="en-US" sz="2200">
                <a:solidFill>
                  <a:srgbClr val="000000"/>
                </a:solidFill>
                <a:latin typeface="Calibri" pitchFamily="34" charset="0"/>
              </a:rPr>
              <a:t>  Compare the node types with the node that is ready to submit.</a:t>
            </a:r>
            <a:endParaRPr lang="en-US">
              <a:latin typeface="Calibri" pitchFamily="34" charset="0"/>
            </a:endParaRPr>
          </a:p>
          <a:p>
            <a:pPr marL="342900" indent="-342900">
              <a:buSzPct val="100000"/>
              <a:buFont typeface="Arial" pitchFamily="34" charset="0"/>
              <a:buChar char="•"/>
            </a:pPr>
            <a:endParaRPr lang="en-US">
              <a:latin typeface="Calibri" pitchFamily="34" charset="0"/>
            </a:endParaRPr>
          </a:p>
          <a:p>
            <a:pPr marL="914400" lvl="1" indent="-457200">
              <a:buSzPct val="100000"/>
              <a:buFont typeface="Arial" pitchFamily="34" charset="0"/>
              <a:buChar char="•"/>
            </a:pPr>
            <a:r>
              <a:rPr lang="en-US" sz="2200">
                <a:solidFill>
                  <a:srgbClr val="000000"/>
                </a:solidFill>
                <a:latin typeface="Calibri" pitchFamily="34" charset="0"/>
              </a:rPr>
              <a:t>  If matches retrieve the value of keyword textfield that we added to node add form using hook_form_alter</a:t>
            </a:r>
            <a:endParaRPr lang="en-US">
              <a:latin typeface="Calibri" pitchFamily="34" charset="0"/>
            </a:endParaRPr>
          </a:p>
          <a:p>
            <a:pPr marL="342900" indent="-342900">
              <a:buSzPct val="100000"/>
              <a:buFont typeface="Arial" pitchFamily="34" charset="0"/>
              <a:buChar char="•"/>
            </a:pPr>
            <a:endParaRPr lang="en-US">
              <a:latin typeface="Calibri" pitchFamily="34" charset="0"/>
            </a:endParaRPr>
          </a:p>
          <a:p>
            <a:pPr marL="914400" lvl="1" indent="-457200">
              <a:buSzPct val="100000"/>
              <a:buFont typeface="Arial" pitchFamily="34" charset="0"/>
              <a:buChar char="•"/>
            </a:pPr>
            <a:r>
              <a:rPr lang="en-US" sz="2200">
                <a:solidFill>
                  <a:srgbClr val="000000"/>
                </a:solidFill>
                <a:latin typeface="Calibri" pitchFamily="34" charset="0"/>
              </a:rPr>
              <a:t> Store the result into tweetscope table with nid and keyword.</a:t>
            </a:r>
            <a:endParaRPr lang="en-US">
              <a:latin typeface="Calibri" pitchFamily="34" charset="0"/>
            </a:endParaRPr>
          </a:p>
        </p:txBody>
      </p:sp>
      <p:sp>
        <p:nvSpPr>
          <p:cNvPr id="71684" name="CustomShape 3"/>
          <p:cNvSpPr>
            <a:spLocks noChangeArrowheads="1"/>
          </p:cNvSpPr>
          <p:nvPr/>
        </p:nvSpPr>
        <p:spPr bwMode="auto">
          <a:xfrm>
            <a:off x="785813" y="5227638"/>
            <a:ext cx="3786187" cy="563562"/>
          </a:xfrm>
          <a:prstGeom prst="rect">
            <a:avLst/>
          </a:prstGeom>
          <a:noFill/>
          <a:ln w="9525">
            <a:noFill/>
            <a:miter lim="800000"/>
            <a:headEnd/>
            <a:tailEnd/>
          </a:ln>
        </p:spPr>
        <p:txBody>
          <a:bodyPr lIns="90000" tIns="45000" rIns="90000" bIns="45000"/>
          <a:lstStyle/>
          <a:p>
            <a:r>
              <a:rPr lang="en-US" sz="3200">
                <a:solidFill>
                  <a:srgbClr val="000099"/>
                </a:solidFill>
                <a:latin typeface="Calibri" pitchFamily="34" charset="0"/>
              </a:rPr>
              <a:t>Case “update”</a:t>
            </a:r>
            <a:endParaRPr lang="en-US">
              <a:solidFill>
                <a:srgbClr val="000099"/>
              </a:solidFill>
              <a:latin typeface="Calibri" pitchFamily="34" charset="0"/>
            </a:endParaRPr>
          </a:p>
        </p:txBody>
      </p:sp>
      <p:sp>
        <p:nvSpPr>
          <p:cNvPr id="71685" name="CustomShape 4"/>
          <p:cNvSpPr>
            <a:spLocks noChangeArrowheads="1"/>
          </p:cNvSpPr>
          <p:nvPr/>
        </p:nvSpPr>
        <p:spPr bwMode="auto">
          <a:xfrm>
            <a:off x="304800" y="5757863"/>
            <a:ext cx="7910513" cy="414337"/>
          </a:xfrm>
          <a:prstGeom prst="rect">
            <a:avLst/>
          </a:prstGeom>
          <a:noFill/>
          <a:ln w="9525">
            <a:noFill/>
            <a:miter lim="800000"/>
            <a:headEnd/>
            <a:tailEnd/>
          </a:ln>
        </p:spPr>
        <p:txBody>
          <a:bodyPr lIns="90000" tIns="45000" rIns="90000" bIns="45000"/>
          <a:lstStyle/>
          <a:p>
            <a:pPr marL="914400" lvl="1" indent="-457200">
              <a:buSzPct val="100000"/>
              <a:buFont typeface="Arial" pitchFamily="34" charset="0"/>
              <a:buChar char="•"/>
            </a:pPr>
            <a:r>
              <a:rPr lang="en-US" sz="2200">
                <a:solidFill>
                  <a:srgbClr val="000000"/>
                </a:solidFill>
                <a:latin typeface="Calibri" pitchFamily="34" charset="0"/>
              </a:rPr>
              <a:t>Update the result stored in tweetscope table.</a:t>
            </a:r>
            <a:endParaRPr lang="en-US">
              <a:latin typeface="Calibri" pitchFamily="34" charset="0"/>
            </a:endParaRPr>
          </a:p>
        </p:txBody>
      </p:sp>
      <p:sp>
        <p:nvSpPr>
          <p:cNvPr id="8" name="Slide Number Placeholder 7"/>
          <p:cNvSpPr>
            <a:spLocks noGrp="1"/>
          </p:cNvSpPr>
          <p:nvPr>
            <p:ph type="sldNum" sz="quarter" idx="10"/>
          </p:nvPr>
        </p:nvSpPr>
        <p:spPr/>
        <p:txBody>
          <a:bodyPr/>
          <a:lstStyle/>
          <a:p>
            <a:fld id="{21D815ED-A20D-4E86-B461-788F47410085}" type="slidenum">
              <a:rPr lang="en-US"/>
              <a:pPr/>
              <a:t>67</a:t>
            </a:fld>
            <a:endParaRPr lang="en-US"/>
          </a:p>
        </p:txBody>
      </p:sp>
    </p:spTree>
  </p:cSld>
  <p:clrMapOvr>
    <a:masterClrMapping/>
  </p:clrMapOvr>
  <p:timing>
    <p:tnLst>
      <p:par>
        <p:cT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CustomShape 1"/>
          <p:cNvSpPr>
            <a:spLocks noChangeArrowheads="1"/>
          </p:cNvSpPr>
          <p:nvPr/>
        </p:nvSpPr>
        <p:spPr bwMode="auto">
          <a:xfrm>
            <a:off x="671513" y="1135063"/>
            <a:ext cx="4814887" cy="617537"/>
          </a:xfrm>
          <a:prstGeom prst="rect">
            <a:avLst/>
          </a:prstGeom>
          <a:noFill/>
          <a:ln w="9525">
            <a:noFill/>
            <a:miter lim="800000"/>
            <a:headEnd/>
            <a:tailEnd/>
          </a:ln>
        </p:spPr>
        <p:txBody>
          <a:bodyPr lIns="90000" tIns="45000" rIns="90000" bIns="45000"/>
          <a:lstStyle/>
          <a:p>
            <a:r>
              <a:rPr lang="en-US" sz="3200">
                <a:solidFill>
                  <a:srgbClr val="000099"/>
                </a:solidFill>
                <a:latin typeface="Calibri" pitchFamily="34" charset="0"/>
              </a:rPr>
              <a:t>tweetscope_nodeapi</a:t>
            </a:r>
            <a:endParaRPr lang="en-US">
              <a:solidFill>
                <a:srgbClr val="000099"/>
              </a:solidFill>
              <a:latin typeface="Calibri" pitchFamily="34" charset="0"/>
            </a:endParaRPr>
          </a:p>
        </p:txBody>
      </p:sp>
      <p:sp>
        <p:nvSpPr>
          <p:cNvPr id="72707" name="CustomShape 2"/>
          <p:cNvSpPr>
            <a:spLocks noChangeArrowheads="1"/>
          </p:cNvSpPr>
          <p:nvPr/>
        </p:nvSpPr>
        <p:spPr bwMode="auto">
          <a:xfrm>
            <a:off x="714375" y="1571625"/>
            <a:ext cx="8429625" cy="5130800"/>
          </a:xfrm>
          <a:prstGeom prst="rect">
            <a:avLst/>
          </a:prstGeom>
          <a:noFill/>
          <a:ln w="9525">
            <a:noFill/>
            <a:miter lim="800000"/>
            <a:headEnd/>
            <a:tailEnd/>
          </a:ln>
        </p:spPr>
        <p:txBody>
          <a:bodyPr lIns="90000" tIns="45000" rIns="90000" bIns="45000"/>
          <a:lstStyle/>
          <a:p>
            <a:r>
              <a:rPr lang="en-US">
                <a:solidFill>
                  <a:srgbClr val="000000"/>
                </a:solidFill>
                <a:latin typeface="Calibri" pitchFamily="34" charset="0"/>
              </a:rPr>
              <a:t>function tweetscope_nodeapi(&amp;$node, $op , $a3, $a4) {</a:t>
            </a:r>
            <a:endParaRPr lang="en-US">
              <a:latin typeface="Calibri" pitchFamily="34" charset="0"/>
            </a:endParaRPr>
          </a:p>
          <a:p>
            <a:r>
              <a:rPr lang="en-US">
                <a:solidFill>
                  <a:srgbClr val="000000"/>
                </a:solidFill>
                <a:latin typeface="Calibri" pitchFamily="34" charset="0"/>
              </a:rPr>
              <a:t>  $node_types = variable_get('tweetscope_node_types', array());</a:t>
            </a:r>
            <a:endParaRPr lang="en-US">
              <a:latin typeface="Calibri" pitchFamily="34" charset="0"/>
            </a:endParaRPr>
          </a:p>
          <a:p>
            <a:r>
              <a:rPr lang="en-US">
                <a:solidFill>
                  <a:srgbClr val="000000"/>
                </a:solidFill>
                <a:latin typeface="Calibri" pitchFamily="34" charset="0"/>
              </a:rPr>
              <a:t>  foreach ($node_types as $key =&gt; $value) {</a:t>
            </a:r>
            <a:endParaRPr lang="en-US">
              <a:latin typeface="Calibri" pitchFamily="34" charset="0"/>
            </a:endParaRPr>
          </a:p>
          <a:p>
            <a:r>
              <a:rPr lang="en-US">
                <a:solidFill>
                  <a:srgbClr val="000000"/>
                </a:solidFill>
                <a:latin typeface="Calibri" pitchFamily="34" charset="0"/>
              </a:rPr>
              <a:t>    if ($value !== 0) {</a:t>
            </a:r>
            <a:endParaRPr lang="en-US">
              <a:latin typeface="Calibri" pitchFamily="34" charset="0"/>
            </a:endParaRPr>
          </a:p>
          <a:p>
            <a:r>
              <a:rPr lang="en-US">
                <a:solidFill>
                  <a:srgbClr val="000000"/>
                </a:solidFill>
                <a:latin typeface="Calibri" pitchFamily="34" charset="0"/>
              </a:rPr>
              <a:t>      if ($node-&gt;type == $key) {</a:t>
            </a:r>
            <a:endParaRPr lang="en-US">
              <a:latin typeface="Calibri" pitchFamily="34" charset="0"/>
            </a:endParaRPr>
          </a:p>
          <a:p>
            <a:r>
              <a:rPr lang="en-US">
                <a:solidFill>
                  <a:srgbClr val="000000"/>
                </a:solidFill>
                <a:latin typeface="Calibri" pitchFamily="34" charset="0"/>
              </a:rPr>
              <a:t>        switch ($op) {</a:t>
            </a:r>
            <a:endParaRPr lang="en-US">
              <a:latin typeface="Calibri" pitchFamily="34" charset="0"/>
            </a:endParaRPr>
          </a:p>
          <a:p>
            <a:r>
              <a:rPr lang="en-US">
                <a:solidFill>
                  <a:srgbClr val="000000"/>
                </a:solidFill>
                <a:latin typeface="Calibri" pitchFamily="34" charset="0"/>
              </a:rPr>
              <a:t>          case 'insert':</a:t>
            </a:r>
            <a:endParaRPr lang="en-US">
              <a:latin typeface="Calibri" pitchFamily="34" charset="0"/>
            </a:endParaRPr>
          </a:p>
          <a:p>
            <a:r>
              <a:rPr lang="en-US">
                <a:solidFill>
                  <a:srgbClr val="000000"/>
                </a:solidFill>
                <a:latin typeface="Calibri" pitchFamily="34" charset="0"/>
              </a:rPr>
              <a:t>            db_query("INSERT INTO {tweetscope_node} (nid, keywords) VALUES (%d, '%s')", $node-&gt;nid, $node-&gt;keywords);</a:t>
            </a:r>
            <a:endParaRPr lang="en-US">
              <a:latin typeface="Calibri" pitchFamily="34" charset="0"/>
            </a:endParaRPr>
          </a:p>
          <a:p>
            <a:r>
              <a:rPr lang="en-US">
                <a:solidFill>
                  <a:srgbClr val="000000"/>
                </a:solidFill>
                <a:latin typeface="Calibri" pitchFamily="34" charset="0"/>
              </a:rPr>
              <a:t>            break;</a:t>
            </a:r>
            <a:endParaRPr lang="en-US">
              <a:latin typeface="Calibri" pitchFamily="34" charset="0"/>
            </a:endParaRPr>
          </a:p>
          <a:p>
            <a:r>
              <a:rPr lang="en-US">
                <a:solidFill>
                  <a:srgbClr val="000000"/>
                </a:solidFill>
                <a:latin typeface="Calibri" pitchFamily="34" charset="0"/>
              </a:rPr>
              <a:t>          case 'update':</a:t>
            </a:r>
            <a:endParaRPr lang="en-US">
              <a:latin typeface="Calibri" pitchFamily="34" charset="0"/>
            </a:endParaRPr>
          </a:p>
          <a:p>
            <a:r>
              <a:rPr lang="en-US">
                <a:solidFill>
                  <a:srgbClr val="000000"/>
                </a:solidFill>
                <a:latin typeface="Calibri" pitchFamily="34" charset="0"/>
              </a:rPr>
              <a:t>            db_query("UPDATE {tweetscope_node} SET keywords = '%s' where nid = %d", $node-&gt;keywords, $node-&gt;nid);</a:t>
            </a:r>
            <a:endParaRPr lang="en-US">
              <a:latin typeface="Calibri" pitchFamily="34" charset="0"/>
            </a:endParaRPr>
          </a:p>
          <a:p>
            <a:r>
              <a:rPr lang="en-US">
                <a:solidFill>
                  <a:srgbClr val="000000"/>
                </a:solidFill>
                <a:latin typeface="Calibri" pitchFamily="34" charset="0"/>
              </a:rPr>
              <a:t>            break;		</a:t>
            </a:r>
            <a:endParaRPr lang="en-US">
              <a:latin typeface="Calibri" pitchFamily="34" charset="0"/>
            </a:endParaRPr>
          </a:p>
          <a:p>
            <a:r>
              <a:rPr lang="en-US">
                <a:solidFill>
                  <a:srgbClr val="000000"/>
                </a:solidFill>
                <a:latin typeface="Calibri" pitchFamily="34" charset="0"/>
              </a:rPr>
              <a:t>        }</a:t>
            </a:r>
            <a:endParaRPr lang="en-US">
              <a:latin typeface="Calibri" pitchFamily="34" charset="0"/>
            </a:endParaRPr>
          </a:p>
          <a:p>
            <a:r>
              <a:rPr lang="en-US">
                <a:solidFill>
                  <a:srgbClr val="000000"/>
                </a:solidFill>
                <a:latin typeface="Calibri" pitchFamily="34" charset="0"/>
              </a:rPr>
              <a:t>      }  	  </a:t>
            </a:r>
            <a:endParaRPr lang="en-US">
              <a:latin typeface="Calibri" pitchFamily="34" charset="0"/>
            </a:endParaRPr>
          </a:p>
          <a:p>
            <a:r>
              <a:rPr lang="en-US">
                <a:solidFill>
                  <a:srgbClr val="000000"/>
                </a:solidFill>
                <a:latin typeface="Calibri" pitchFamily="34" charset="0"/>
              </a:rPr>
              <a:t>    }</a:t>
            </a:r>
            <a:endParaRPr lang="en-US">
              <a:latin typeface="Calibri" pitchFamily="34" charset="0"/>
            </a:endParaRPr>
          </a:p>
          <a:p>
            <a:r>
              <a:rPr lang="en-US">
                <a:solidFill>
                  <a:srgbClr val="000000"/>
                </a:solidFill>
                <a:latin typeface="Calibri" pitchFamily="34" charset="0"/>
              </a:rPr>
              <a:t>  }</a:t>
            </a:r>
            <a:endParaRPr lang="en-US">
              <a:latin typeface="Calibri" pitchFamily="34" charset="0"/>
            </a:endParaRPr>
          </a:p>
          <a:p>
            <a:r>
              <a:rPr lang="en-US">
                <a:solidFill>
                  <a:srgbClr val="000000"/>
                </a:solidFill>
                <a:latin typeface="Calibri" pitchFamily="34" charset="0"/>
              </a:rPr>
              <a:t>}</a:t>
            </a:r>
            <a:endParaRPr lang="en-US">
              <a:latin typeface="Calibri" pitchFamily="34" charset="0"/>
            </a:endParaRPr>
          </a:p>
        </p:txBody>
      </p:sp>
      <p:sp>
        <p:nvSpPr>
          <p:cNvPr id="6" name="Slide Number Placeholder 5"/>
          <p:cNvSpPr>
            <a:spLocks noGrp="1"/>
          </p:cNvSpPr>
          <p:nvPr>
            <p:ph type="sldNum" sz="quarter" idx="10"/>
          </p:nvPr>
        </p:nvSpPr>
        <p:spPr/>
        <p:txBody>
          <a:bodyPr/>
          <a:lstStyle/>
          <a:p>
            <a:fld id="{E17CB596-2D98-4375-863D-AD5F8B910725}" type="slidenum">
              <a:rPr lang="en-US"/>
              <a:pPr/>
              <a:t>68</a:t>
            </a:fld>
            <a:endParaRPr lang="en-US"/>
          </a:p>
        </p:txBody>
      </p:sp>
    </p:spTree>
  </p:cSld>
  <p:clrMapOvr>
    <a:masterClrMapping/>
  </p:clrMapOvr>
  <p:timing>
    <p:tnLst>
      <p:par>
        <p:cT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CustomShape 1"/>
          <p:cNvSpPr>
            <a:spLocks noChangeArrowheads="1"/>
          </p:cNvSpPr>
          <p:nvPr/>
        </p:nvSpPr>
        <p:spPr bwMode="auto">
          <a:xfrm>
            <a:off x="738188" y="1143000"/>
            <a:ext cx="6500812" cy="565150"/>
          </a:xfrm>
          <a:prstGeom prst="rect">
            <a:avLst/>
          </a:prstGeom>
          <a:noFill/>
          <a:ln w="9525">
            <a:noFill/>
            <a:miter lim="800000"/>
            <a:headEnd/>
            <a:tailEnd/>
          </a:ln>
        </p:spPr>
        <p:txBody>
          <a:bodyPr lIns="90000" tIns="45000" rIns="90000" bIns="45000"/>
          <a:lstStyle/>
          <a:p>
            <a:r>
              <a:rPr lang="en-US" sz="3200">
                <a:solidFill>
                  <a:srgbClr val="000099"/>
                </a:solidFill>
                <a:latin typeface="Calibri" pitchFamily="34" charset="0"/>
              </a:rPr>
              <a:t>Time to see results !!</a:t>
            </a:r>
            <a:endParaRPr lang="en-US">
              <a:solidFill>
                <a:srgbClr val="000099"/>
              </a:solidFill>
              <a:latin typeface="Calibri" pitchFamily="34" charset="0"/>
            </a:endParaRPr>
          </a:p>
        </p:txBody>
      </p:sp>
      <p:sp>
        <p:nvSpPr>
          <p:cNvPr id="71685" name="CustomShape 2"/>
          <p:cNvSpPr>
            <a:spLocks noChangeArrowheads="1"/>
          </p:cNvSpPr>
          <p:nvPr/>
        </p:nvSpPr>
        <p:spPr bwMode="auto">
          <a:xfrm>
            <a:off x="762000" y="1752600"/>
            <a:ext cx="7848600" cy="4648200"/>
          </a:xfrm>
          <a:prstGeom prst="rect">
            <a:avLst/>
          </a:prstGeom>
          <a:noFill/>
          <a:ln w="9525">
            <a:noFill/>
            <a:miter lim="800000"/>
            <a:headEnd/>
            <a:tailEnd/>
          </a:ln>
        </p:spPr>
        <p:txBody>
          <a:bodyPr lIns="90000" tIns="45000" rIns="90000" bIns="45000"/>
          <a:lstStyle/>
          <a:p>
            <a:pPr marL="457200" indent="-457200">
              <a:buSzPct val="100000"/>
              <a:buFont typeface="Arial" pitchFamily="34" charset="0"/>
              <a:buChar char="•"/>
            </a:pPr>
            <a:r>
              <a:rPr lang="en-US" sz="2200">
                <a:solidFill>
                  <a:srgbClr val="000000"/>
                </a:solidFill>
                <a:latin typeface="Calibri" pitchFamily="34" charset="0"/>
              </a:rPr>
              <a:t>  Implement hook_block to see results in a block.</a:t>
            </a:r>
            <a:endParaRPr lang="en-US">
              <a:latin typeface="Calibri" pitchFamily="34" charset="0"/>
            </a:endParaRPr>
          </a:p>
          <a:p>
            <a:pPr marL="457200" indent="-457200">
              <a:buSzPct val="100000"/>
              <a:buFont typeface="Arial" pitchFamily="34" charset="0"/>
              <a:buChar char="•"/>
            </a:pPr>
            <a:endParaRPr lang="en-US">
              <a:latin typeface="Calibri" pitchFamily="34" charset="0"/>
            </a:endParaRPr>
          </a:p>
          <a:p>
            <a:pPr marL="457200" indent="-457200">
              <a:buSzPct val="100000"/>
              <a:buFont typeface="Arial" pitchFamily="34" charset="0"/>
              <a:buChar char="•"/>
            </a:pPr>
            <a:r>
              <a:rPr lang="en-US" sz="2200">
                <a:solidFill>
                  <a:srgbClr val="000000"/>
                </a:solidFill>
                <a:latin typeface="Calibri" pitchFamily="34" charset="0"/>
              </a:rPr>
              <a:t>  Enable the block in node display pages.</a:t>
            </a:r>
            <a:endParaRPr lang="en-US">
              <a:latin typeface="Calibri" pitchFamily="34" charset="0"/>
            </a:endParaRPr>
          </a:p>
          <a:p>
            <a:pPr marL="457200" indent="-457200">
              <a:buSzPct val="100000"/>
              <a:buFont typeface="Arial" pitchFamily="34" charset="0"/>
              <a:buChar char="•"/>
            </a:pPr>
            <a:endParaRPr lang="en-US">
              <a:latin typeface="Calibri" pitchFamily="34" charset="0"/>
            </a:endParaRPr>
          </a:p>
          <a:p>
            <a:pPr marL="457200" indent="-457200">
              <a:buSzPct val="100000"/>
              <a:buFont typeface="Arial" pitchFamily="34" charset="0"/>
              <a:buChar char="•"/>
            </a:pPr>
            <a:r>
              <a:rPr lang="en-US" sz="2200">
                <a:solidFill>
                  <a:srgbClr val="000000"/>
                </a:solidFill>
                <a:latin typeface="Calibri" pitchFamily="34" charset="0"/>
              </a:rPr>
              <a:t>  Retrieve the keyword associated with a particular node from tweetscope table.</a:t>
            </a:r>
            <a:endParaRPr lang="en-US">
              <a:latin typeface="Calibri" pitchFamily="34" charset="0"/>
            </a:endParaRPr>
          </a:p>
          <a:p>
            <a:pPr marL="457200" indent="-457200">
              <a:buSzPct val="100000"/>
              <a:buFont typeface="Arial" pitchFamily="34" charset="0"/>
              <a:buChar char="•"/>
            </a:pPr>
            <a:endParaRPr lang="en-US">
              <a:latin typeface="Calibri" pitchFamily="34" charset="0"/>
            </a:endParaRPr>
          </a:p>
          <a:p>
            <a:pPr marL="457200" indent="-457200">
              <a:buSzPct val="100000"/>
              <a:buFont typeface="Arial" pitchFamily="34" charset="0"/>
              <a:buChar char="•"/>
            </a:pPr>
            <a:r>
              <a:rPr lang="en-US" sz="2200">
                <a:solidFill>
                  <a:srgbClr val="000000"/>
                </a:solidFill>
                <a:latin typeface="Calibri" pitchFamily="34" charset="0"/>
              </a:rPr>
              <a:t>   Retrieve  the results from twiiter using twiiter search API using json format.</a:t>
            </a:r>
            <a:endParaRPr lang="en-US">
              <a:latin typeface="Calibri" pitchFamily="34" charset="0"/>
            </a:endParaRPr>
          </a:p>
          <a:p>
            <a:pPr marL="457200" indent="-457200">
              <a:buSzPct val="100000"/>
              <a:buFont typeface="Arial" pitchFamily="34" charset="0"/>
              <a:buChar char="•"/>
            </a:pPr>
            <a:endParaRPr lang="en-US">
              <a:latin typeface="Calibri" pitchFamily="34" charset="0"/>
            </a:endParaRPr>
          </a:p>
          <a:p>
            <a:pPr marL="457200" indent="-457200">
              <a:buSzPct val="100000"/>
              <a:buFont typeface="Arial" pitchFamily="34" charset="0"/>
              <a:buChar char="•"/>
            </a:pPr>
            <a:r>
              <a:rPr lang="en-US" sz="2200">
                <a:solidFill>
                  <a:srgbClr val="000000"/>
                </a:solidFill>
                <a:latin typeface="Calibri" pitchFamily="34" charset="0"/>
              </a:rPr>
              <a:t>   Decode the results from json to array and display the results.</a:t>
            </a:r>
            <a:endParaRPr lang="en-US">
              <a:latin typeface="Calibri" pitchFamily="34" charset="0"/>
            </a:endParaRPr>
          </a:p>
          <a:p>
            <a:pPr marL="457200" indent="-457200">
              <a:buSzPct val="100000"/>
              <a:buFont typeface="Arial" pitchFamily="34" charset="0"/>
              <a:buChar char="•"/>
            </a:pPr>
            <a:endParaRPr lang="en-US">
              <a:latin typeface="Calibri" pitchFamily="34" charset="0"/>
            </a:endParaRPr>
          </a:p>
          <a:p>
            <a:pPr marL="457200" indent="-457200">
              <a:buSzPct val="100000"/>
              <a:buFont typeface="Arial" pitchFamily="34" charset="0"/>
              <a:buChar char="•"/>
            </a:pPr>
            <a:r>
              <a:rPr lang="en-US" sz="2200">
                <a:solidFill>
                  <a:srgbClr val="000000"/>
                </a:solidFill>
                <a:latin typeface="Calibri" pitchFamily="34" charset="0"/>
              </a:rPr>
              <a:t>   Theme the results using hook_theme function and Cascading Style Sheets</a:t>
            </a:r>
            <a:endParaRPr lang="en-US">
              <a:latin typeface="Calibri" pitchFamily="34" charset="0"/>
            </a:endParaRPr>
          </a:p>
          <a:p>
            <a:pPr marL="457200" indent="-457200"/>
            <a:endParaRPr lang="en-US">
              <a:latin typeface="Calibri" pitchFamily="34" charset="0"/>
            </a:endParaRPr>
          </a:p>
          <a:p>
            <a:pPr marL="457200" indent="-457200"/>
            <a:endParaRPr lang="en-US">
              <a:latin typeface="Calibri" pitchFamily="34" charset="0"/>
            </a:endParaRPr>
          </a:p>
        </p:txBody>
      </p:sp>
      <p:sp>
        <p:nvSpPr>
          <p:cNvPr id="6" name="Slide Number Placeholder 5"/>
          <p:cNvSpPr>
            <a:spLocks noGrp="1"/>
          </p:cNvSpPr>
          <p:nvPr>
            <p:ph type="sldNum" sz="quarter" idx="10"/>
          </p:nvPr>
        </p:nvSpPr>
        <p:spPr/>
        <p:txBody>
          <a:bodyPr/>
          <a:lstStyle/>
          <a:p>
            <a:fld id="{2C9FDD76-714D-4673-89AB-565547564338}" type="slidenum">
              <a:rPr lang="en-US"/>
              <a:pPr/>
              <a:t>69</a:t>
            </a:fld>
            <a:endParaRPr lang="en-US"/>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extShape 1"/>
          <p:cNvSpPr txBox="1">
            <a:spLocks noChangeArrowheads="1"/>
          </p:cNvSpPr>
          <p:nvPr/>
        </p:nvSpPr>
        <p:spPr bwMode="auto">
          <a:xfrm>
            <a:off x="762000" y="1676400"/>
            <a:ext cx="7848600" cy="4525963"/>
          </a:xfrm>
          <a:prstGeom prst="rect">
            <a:avLst/>
          </a:prstGeom>
          <a:noFill/>
          <a:ln w="9525">
            <a:noFill/>
            <a:miter lim="800000"/>
            <a:headEnd/>
            <a:tailEnd/>
          </a:ln>
        </p:spPr>
        <p:txBody>
          <a:bodyPr lIns="90000" tIns="45000" rIns="90000" bIns="45000"/>
          <a:lstStyle/>
          <a:p>
            <a:pPr marL="457200" indent="-457200">
              <a:buFont typeface="Arial" pitchFamily="34" charset="0"/>
              <a:buChar char="•"/>
            </a:pPr>
            <a:r>
              <a:rPr lang="en-US" sz="2200" b="1">
                <a:latin typeface="Calibri" pitchFamily="34" charset="0"/>
              </a:rPr>
              <a:t>includes folder: </a:t>
            </a:r>
            <a:r>
              <a:rPr lang="en-US" sz="2200">
                <a:latin typeface="Calibri" pitchFamily="34" charset="0"/>
              </a:rPr>
              <a:t>Contains libraries of common function that Drupal does.</a:t>
            </a:r>
          </a:p>
          <a:p>
            <a:pPr marL="457200" indent="-457200">
              <a:buFont typeface="Arial" pitchFamily="34" charset="0"/>
              <a:buChar char="•"/>
            </a:pPr>
            <a:endParaRPr lang="en-US">
              <a:latin typeface="Calibri" pitchFamily="34" charset="0"/>
            </a:endParaRPr>
          </a:p>
          <a:p>
            <a:pPr marL="457200" indent="-457200">
              <a:buFont typeface="Arial" pitchFamily="34" charset="0"/>
              <a:buChar char="•"/>
            </a:pPr>
            <a:r>
              <a:rPr lang="en-US" sz="2200" b="1">
                <a:latin typeface="Calibri" pitchFamily="34" charset="0"/>
              </a:rPr>
              <a:t>modules folder: </a:t>
            </a:r>
            <a:r>
              <a:rPr lang="en-US" sz="2200">
                <a:latin typeface="Calibri" pitchFamily="34" charset="0"/>
              </a:rPr>
              <a:t>Contains the core modules, with each module in its own folder.</a:t>
            </a:r>
          </a:p>
          <a:p>
            <a:pPr marL="457200" indent="-457200">
              <a:buFont typeface="Arial" pitchFamily="34" charset="0"/>
              <a:buChar char="•"/>
            </a:pPr>
            <a:endParaRPr lang="en-US">
              <a:latin typeface="Calibri" pitchFamily="34" charset="0"/>
            </a:endParaRPr>
          </a:p>
          <a:p>
            <a:pPr marL="457200" indent="-457200">
              <a:buFont typeface="Arial" pitchFamily="34" charset="0"/>
              <a:buChar char="•"/>
            </a:pPr>
            <a:r>
              <a:rPr lang="en-US" sz="2200" b="1">
                <a:latin typeface="Calibri" pitchFamily="34" charset="0"/>
              </a:rPr>
              <a:t>profiles folder: </a:t>
            </a:r>
            <a:r>
              <a:rPr lang="en-US" sz="2200">
                <a:latin typeface="Calibri" pitchFamily="34" charset="0"/>
              </a:rPr>
              <a:t>Contains different installation profiles for a site. If there are other profiles besides the default profile in this subdirectory, Drupal will ask you which profile you want to install when first installing your Drupal site.</a:t>
            </a:r>
          </a:p>
          <a:p>
            <a:pPr marL="457200" indent="-457200">
              <a:buFont typeface="Arial" pitchFamily="34" charset="0"/>
              <a:buChar char="•"/>
            </a:pPr>
            <a:endParaRPr lang="en-US">
              <a:latin typeface="Calibri" pitchFamily="34" charset="0"/>
            </a:endParaRPr>
          </a:p>
          <a:p>
            <a:pPr marL="457200" indent="-457200">
              <a:buFont typeface="Arial" pitchFamily="34" charset="0"/>
              <a:buChar char="•"/>
            </a:pPr>
            <a:r>
              <a:rPr lang="en-US" sz="2200" b="1">
                <a:latin typeface="Calibri" pitchFamily="34" charset="0"/>
              </a:rPr>
              <a:t>scripts folder: </a:t>
            </a:r>
            <a:r>
              <a:rPr lang="en-US" sz="2200">
                <a:latin typeface="Calibri" pitchFamily="34" charset="0"/>
              </a:rPr>
              <a:t>Contains scripts for checking syntax, cleaning up code, running Drupal from the command line, and handling special cases with cron.</a:t>
            </a:r>
            <a:endParaRPr lang="en-US">
              <a:latin typeface="Calibri" pitchFamily="34" charset="0"/>
            </a:endParaRPr>
          </a:p>
        </p:txBody>
      </p:sp>
      <p:sp>
        <p:nvSpPr>
          <p:cNvPr id="5" name="Slide Number Placeholder 4"/>
          <p:cNvSpPr>
            <a:spLocks noGrp="1"/>
          </p:cNvSpPr>
          <p:nvPr>
            <p:ph type="sldNum" sz="quarter" idx="10"/>
          </p:nvPr>
        </p:nvSpPr>
        <p:spPr/>
        <p:txBody>
          <a:bodyPr/>
          <a:lstStyle/>
          <a:p>
            <a:fld id="{C4CE1D39-BC2E-46FD-B8C4-CAF151A40C8F}" type="slidenum">
              <a:rPr lang="en-US"/>
              <a:pPr/>
              <a:t>7</a:t>
            </a:fld>
            <a:endParaRPr lang="en-US"/>
          </a:p>
        </p:txBody>
      </p:sp>
    </p:spTree>
  </p:cSld>
  <p:clrMapOvr>
    <a:masterClrMapping/>
  </p:clrMapOvr>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TextShape 1"/>
          <p:cNvSpPr txBox="1">
            <a:spLocks noChangeArrowheads="1"/>
          </p:cNvSpPr>
          <p:nvPr/>
        </p:nvSpPr>
        <p:spPr bwMode="auto">
          <a:xfrm>
            <a:off x="609600" y="1905000"/>
            <a:ext cx="7772400" cy="1470025"/>
          </a:xfrm>
          <a:prstGeom prst="rect">
            <a:avLst/>
          </a:prstGeom>
          <a:noFill/>
          <a:ln w="9525">
            <a:noFill/>
            <a:miter lim="800000"/>
            <a:headEnd/>
            <a:tailEnd/>
          </a:ln>
        </p:spPr>
        <p:txBody>
          <a:bodyPr lIns="90000" tIns="45000" rIns="90000" bIns="45000"/>
          <a:lstStyle/>
          <a:p>
            <a:pPr algn="ctr"/>
            <a:r>
              <a:rPr lang="en-US" sz="4400">
                <a:solidFill>
                  <a:srgbClr val="000000"/>
                </a:solidFill>
                <a:latin typeface="Calibri" pitchFamily="34" charset="0"/>
              </a:rPr>
              <a:t>13. The Module’s Block
</a:t>
            </a:r>
            <a:endParaRPr lang="en-US">
              <a:latin typeface="Calibri" pitchFamily="34" charset="0"/>
            </a:endParaRPr>
          </a:p>
        </p:txBody>
      </p:sp>
      <p:sp>
        <p:nvSpPr>
          <p:cNvPr id="74755" name="TextShape 2"/>
          <p:cNvSpPr txBox="1">
            <a:spLocks noChangeArrowheads="1"/>
          </p:cNvSpPr>
          <p:nvPr/>
        </p:nvSpPr>
        <p:spPr bwMode="auto">
          <a:xfrm>
            <a:off x="1219200" y="3200400"/>
            <a:ext cx="6400800" cy="1295400"/>
          </a:xfrm>
          <a:prstGeom prst="rect">
            <a:avLst/>
          </a:prstGeom>
          <a:noFill/>
          <a:ln w="9525">
            <a:noFill/>
            <a:miter lim="800000"/>
            <a:headEnd/>
            <a:tailEnd/>
          </a:ln>
        </p:spPr>
        <p:txBody>
          <a:bodyPr lIns="90000" tIns="45000" rIns="90000" bIns="45000"/>
          <a:lstStyle/>
          <a:p>
            <a:pPr algn="ctr"/>
            <a:r>
              <a:rPr lang="en-US" sz="3200">
                <a:solidFill>
                  <a:srgbClr val="000099"/>
                </a:solidFill>
                <a:latin typeface="Calibri" pitchFamily="34" charset="0"/>
              </a:rPr>
              <a:t>hook_block</a:t>
            </a:r>
          </a:p>
          <a:p>
            <a:pPr algn="ctr"/>
            <a:r>
              <a:rPr lang="en-US" sz="2400">
                <a:solidFill>
                  <a:srgbClr val="8B8B8B"/>
                </a:solidFill>
                <a:latin typeface="Calibri" pitchFamily="34" charset="0"/>
                <a:hlinkClick r:id="rId3"/>
              </a:rPr>
              <a:t>http://api.drupal.org/api/function/hook_block/6</a:t>
            </a:r>
            <a:endParaRPr lang="en-US" sz="2400">
              <a:latin typeface="Calibri" pitchFamily="34" charset="0"/>
            </a:endParaRPr>
          </a:p>
          <a:p>
            <a:endParaRPr lang="en-US">
              <a:latin typeface="Calibri" pitchFamily="34" charset="0"/>
            </a:endParaRPr>
          </a:p>
        </p:txBody>
      </p:sp>
      <p:sp>
        <p:nvSpPr>
          <p:cNvPr id="6" name="Slide Number Placeholder 5"/>
          <p:cNvSpPr>
            <a:spLocks noGrp="1"/>
          </p:cNvSpPr>
          <p:nvPr>
            <p:ph type="sldNum" sz="quarter" idx="10"/>
          </p:nvPr>
        </p:nvSpPr>
        <p:spPr/>
        <p:txBody>
          <a:bodyPr/>
          <a:lstStyle/>
          <a:p>
            <a:fld id="{C21A7A70-2F6E-4B09-A27E-CF18414D5492}" type="slidenum">
              <a:rPr lang="en-US"/>
              <a:pPr/>
              <a:t>70</a:t>
            </a:fld>
            <a:endParaRPr lang="en-US"/>
          </a:p>
        </p:txBody>
      </p:sp>
    </p:spTree>
  </p:cSld>
  <p:clrMapOvr>
    <a:masterClrMapping/>
  </p:clrMapOvr>
  <p:timing>
    <p:tnLst>
      <p:par>
        <p:cTn id="1" dur="indefinite" restart="never" nodeType="tmRoot"/>
      </p:par>
    </p:tn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CustomShape 1"/>
          <p:cNvSpPr>
            <a:spLocks noChangeArrowheads="1"/>
          </p:cNvSpPr>
          <p:nvPr/>
        </p:nvSpPr>
        <p:spPr bwMode="auto">
          <a:xfrm>
            <a:off x="762000" y="1247775"/>
            <a:ext cx="7929563" cy="1038225"/>
          </a:xfrm>
          <a:prstGeom prst="rect">
            <a:avLst/>
          </a:prstGeom>
          <a:noFill/>
          <a:ln w="9525">
            <a:noFill/>
            <a:miter lim="800000"/>
            <a:headEnd/>
            <a:tailEnd/>
          </a:ln>
        </p:spPr>
        <p:txBody>
          <a:bodyPr lIns="90000" tIns="45000" rIns="90000" bIns="45000"/>
          <a:lstStyle/>
          <a:p>
            <a:r>
              <a:rPr lang="en-US" sz="2400">
                <a:solidFill>
                  <a:srgbClr val="000099"/>
                </a:solidFill>
                <a:latin typeface="Calibri" pitchFamily="34" charset="0"/>
              </a:rPr>
              <a:t>hook_block($op = 'list', $delta = 0, $edit = array())</a:t>
            </a:r>
          </a:p>
        </p:txBody>
      </p:sp>
      <p:sp>
        <p:nvSpPr>
          <p:cNvPr id="73733" name="CustomShape 2"/>
          <p:cNvSpPr>
            <a:spLocks noChangeArrowheads="1"/>
          </p:cNvSpPr>
          <p:nvPr/>
        </p:nvSpPr>
        <p:spPr bwMode="auto">
          <a:xfrm>
            <a:off x="304800" y="1905000"/>
            <a:ext cx="7848600" cy="4291013"/>
          </a:xfrm>
          <a:prstGeom prst="rect">
            <a:avLst/>
          </a:prstGeom>
          <a:noFill/>
          <a:ln w="9525">
            <a:noFill/>
            <a:miter lim="800000"/>
            <a:headEnd/>
            <a:tailEnd/>
          </a:ln>
        </p:spPr>
        <p:txBody>
          <a:bodyPr lIns="90000" tIns="45000" rIns="90000" bIns="45000"/>
          <a:lstStyle/>
          <a:p>
            <a:pPr marL="914400" lvl="1" indent="-457200">
              <a:buSzPct val="100000"/>
              <a:buFont typeface="Arial" pitchFamily="34" charset="0"/>
              <a:buChar char="•"/>
            </a:pPr>
            <a:r>
              <a:rPr lang="en-US" sz="2200">
                <a:solidFill>
                  <a:srgbClr val="000000"/>
                </a:solidFill>
                <a:latin typeface="Calibri" pitchFamily="34" charset="0"/>
              </a:rPr>
              <a:t>Declare a block or set of blocks.</a:t>
            </a:r>
            <a:endParaRPr lang="en-US">
              <a:latin typeface="Calibri" pitchFamily="34" charset="0"/>
            </a:endParaRPr>
          </a:p>
          <a:p>
            <a:endParaRPr lang="en-US">
              <a:latin typeface="Calibri" pitchFamily="34" charset="0"/>
            </a:endParaRPr>
          </a:p>
          <a:p>
            <a:pPr marL="914400" lvl="1" indent="-457200"/>
            <a:r>
              <a:rPr lang="en-US" sz="2200" b="1">
                <a:solidFill>
                  <a:srgbClr val="000000"/>
                </a:solidFill>
                <a:latin typeface="Calibri" pitchFamily="34" charset="0"/>
              </a:rPr>
              <a:t>Parameters</a:t>
            </a:r>
            <a:endParaRPr lang="en-US">
              <a:latin typeface="Calibri" pitchFamily="34" charset="0"/>
            </a:endParaRPr>
          </a:p>
          <a:p>
            <a:endParaRPr lang="en-US">
              <a:latin typeface="Calibri" pitchFamily="34" charset="0"/>
            </a:endParaRPr>
          </a:p>
          <a:p>
            <a:pPr marL="914400" lvl="1" indent="-457200">
              <a:buSzPct val="100000"/>
              <a:buFont typeface="Arial" pitchFamily="34" charset="0"/>
              <a:buChar char="•"/>
            </a:pPr>
            <a:r>
              <a:rPr lang="en-US" sz="2200" b="1">
                <a:solidFill>
                  <a:srgbClr val="000000"/>
                </a:solidFill>
                <a:latin typeface="Calibri" pitchFamily="34" charset="0"/>
              </a:rPr>
              <a:t>$op</a:t>
            </a:r>
            <a:r>
              <a:rPr lang="en-US" sz="2200">
                <a:solidFill>
                  <a:srgbClr val="000000"/>
                </a:solidFill>
                <a:latin typeface="Calibri" pitchFamily="34" charset="0"/>
              </a:rPr>
              <a:t> What kind of information to retrieve about the block or blocks. Possible values:</a:t>
            </a:r>
            <a:endParaRPr lang="en-US">
              <a:latin typeface="Calibri" pitchFamily="34" charset="0"/>
            </a:endParaRPr>
          </a:p>
          <a:p>
            <a:pPr marL="914400" lvl="1" indent="-457200">
              <a:buSzPct val="100000"/>
              <a:buFont typeface="Arial" pitchFamily="34" charset="0"/>
              <a:buChar char="•"/>
            </a:pPr>
            <a:r>
              <a:rPr lang="en-US" sz="2200">
                <a:solidFill>
                  <a:srgbClr val="000000"/>
                </a:solidFill>
                <a:latin typeface="Calibri" pitchFamily="34" charset="0"/>
              </a:rPr>
              <a:t>'list': A list of all blocks defined by the module. </a:t>
            </a:r>
            <a:endParaRPr lang="en-US">
              <a:latin typeface="Calibri" pitchFamily="34" charset="0"/>
            </a:endParaRPr>
          </a:p>
          <a:p>
            <a:pPr marL="914400" lvl="1" indent="-457200">
              <a:buSzPct val="100000"/>
              <a:buFont typeface="Arial" pitchFamily="34" charset="0"/>
              <a:buChar char="•"/>
            </a:pPr>
            <a:r>
              <a:rPr lang="en-US" sz="2200">
                <a:solidFill>
                  <a:srgbClr val="000000"/>
                </a:solidFill>
                <a:latin typeface="Calibri" pitchFamily="34" charset="0"/>
              </a:rPr>
              <a:t>'configure': Configuration form for the block. </a:t>
            </a:r>
            <a:endParaRPr lang="en-US">
              <a:latin typeface="Calibri" pitchFamily="34" charset="0"/>
            </a:endParaRPr>
          </a:p>
          <a:p>
            <a:pPr marL="914400" lvl="1" indent="-457200">
              <a:buSzPct val="100000"/>
              <a:buFont typeface="Arial" pitchFamily="34" charset="0"/>
              <a:buChar char="•"/>
            </a:pPr>
            <a:r>
              <a:rPr lang="en-US" sz="2200">
                <a:solidFill>
                  <a:srgbClr val="000000"/>
                </a:solidFill>
                <a:latin typeface="Calibri" pitchFamily="34" charset="0"/>
              </a:rPr>
              <a:t>'save': Save the configuration options. </a:t>
            </a:r>
            <a:endParaRPr lang="en-US">
              <a:latin typeface="Calibri" pitchFamily="34" charset="0"/>
            </a:endParaRPr>
          </a:p>
          <a:p>
            <a:pPr marL="914400" lvl="1" indent="-457200">
              <a:buSzPct val="100000"/>
              <a:buFont typeface="Arial" pitchFamily="34" charset="0"/>
              <a:buChar char="•"/>
            </a:pPr>
            <a:r>
              <a:rPr lang="en-US" sz="2200">
                <a:solidFill>
                  <a:srgbClr val="000000"/>
                </a:solidFill>
                <a:latin typeface="Calibri" pitchFamily="34" charset="0"/>
              </a:rPr>
              <a:t>'view': Process the block when enabled in a region in order to view its contents.</a:t>
            </a:r>
            <a:endParaRPr lang="en-US">
              <a:latin typeface="Calibri" pitchFamily="34" charset="0"/>
            </a:endParaRPr>
          </a:p>
          <a:p>
            <a:pPr marL="914400" lvl="1" indent="-457200">
              <a:buSzPct val="100000"/>
            </a:pPr>
            <a:endParaRPr lang="en-US">
              <a:latin typeface="Calibri" pitchFamily="34" charset="0"/>
            </a:endParaRPr>
          </a:p>
        </p:txBody>
      </p:sp>
      <p:sp>
        <p:nvSpPr>
          <p:cNvPr id="6" name="Slide Number Placeholder 5"/>
          <p:cNvSpPr>
            <a:spLocks noGrp="1"/>
          </p:cNvSpPr>
          <p:nvPr>
            <p:ph type="sldNum" sz="quarter" idx="10"/>
          </p:nvPr>
        </p:nvSpPr>
        <p:spPr/>
        <p:txBody>
          <a:bodyPr/>
          <a:lstStyle/>
          <a:p>
            <a:fld id="{070327E1-B50F-44C2-8BE7-5A05155D0106}" type="slidenum">
              <a:rPr lang="en-US"/>
              <a:pPr/>
              <a:t>71</a:t>
            </a:fld>
            <a:endParaRPr lang="en-US"/>
          </a:p>
        </p:txBody>
      </p:sp>
    </p:spTree>
  </p:cSld>
  <p:clrMapOvr>
    <a:masterClrMapping/>
  </p:clrMapOvr>
  <p:timing>
    <p:tnLst>
      <p:par>
        <p:cTn id="1" dur="indefinite" restart="never" nodeType="tmRoot"/>
      </p:par>
    </p:tn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CustomShape 1"/>
          <p:cNvSpPr>
            <a:spLocks noChangeArrowheads="1"/>
          </p:cNvSpPr>
          <p:nvPr/>
        </p:nvSpPr>
        <p:spPr bwMode="auto">
          <a:xfrm>
            <a:off x="762000" y="1247775"/>
            <a:ext cx="7929563" cy="581025"/>
          </a:xfrm>
          <a:prstGeom prst="rect">
            <a:avLst/>
          </a:prstGeom>
          <a:noFill/>
          <a:ln w="9525">
            <a:noFill/>
            <a:miter lim="800000"/>
            <a:headEnd/>
            <a:tailEnd/>
          </a:ln>
        </p:spPr>
        <p:txBody>
          <a:bodyPr lIns="90000" tIns="45000" rIns="90000" bIns="45000"/>
          <a:lstStyle/>
          <a:p>
            <a:r>
              <a:rPr lang="en-US" sz="2400">
                <a:solidFill>
                  <a:srgbClr val="000099"/>
                </a:solidFill>
                <a:latin typeface="Calibri" pitchFamily="34" charset="0"/>
              </a:rPr>
              <a:t>hook_block($op = 'list', $delta = 0, $edit = array())</a:t>
            </a:r>
            <a:endParaRPr lang="en-US" sz="2400">
              <a:solidFill>
                <a:srgbClr val="000099"/>
              </a:solidFill>
            </a:endParaRPr>
          </a:p>
        </p:txBody>
      </p:sp>
      <p:sp>
        <p:nvSpPr>
          <p:cNvPr id="76803" name="CustomShape 2"/>
          <p:cNvSpPr>
            <a:spLocks noChangeArrowheads="1"/>
          </p:cNvSpPr>
          <p:nvPr/>
        </p:nvSpPr>
        <p:spPr bwMode="auto">
          <a:xfrm>
            <a:off x="304800" y="1828800"/>
            <a:ext cx="8382000" cy="3884613"/>
          </a:xfrm>
          <a:prstGeom prst="rect">
            <a:avLst/>
          </a:prstGeom>
          <a:noFill/>
          <a:ln w="9525">
            <a:noFill/>
            <a:miter lim="800000"/>
            <a:headEnd/>
            <a:tailEnd/>
          </a:ln>
        </p:spPr>
        <p:txBody>
          <a:bodyPr lIns="90000" tIns="45000" rIns="90000" bIns="45000"/>
          <a:lstStyle/>
          <a:p>
            <a:pPr marL="914400" lvl="1" indent="-457200">
              <a:buSzPct val="100000"/>
              <a:buFont typeface="Arial" pitchFamily="34" charset="0"/>
              <a:buChar char="•"/>
            </a:pPr>
            <a:endParaRPr lang="en-US"/>
          </a:p>
          <a:p>
            <a:pPr marL="914400" lvl="1" indent="-457200">
              <a:buSzPct val="100000"/>
              <a:buFont typeface="Arial" pitchFamily="34" charset="0"/>
              <a:buChar char="•"/>
            </a:pPr>
            <a:r>
              <a:rPr lang="en-US" sz="2200" b="1">
                <a:solidFill>
                  <a:srgbClr val="000000"/>
                </a:solidFill>
                <a:latin typeface="Calibri" pitchFamily="34" charset="0"/>
              </a:rPr>
              <a:t>$delta</a:t>
            </a:r>
            <a:r>
              <a:rPr lang="en-US" sz="2200">
                <a:solidFill>
                  <a:srgbClr val="000000"/>
                </a:solidFill>
                <a:latin typeface="Calibri" pitchFamily="34" charset="0"/>
              </a:rPr>
              <a:t> Which block to return (not applicable if $op is 'list'). Although it is most commonly an integer starting at 0, this is not mandatory. For instance, </a:t>
            </a:r>
            <a:r>
              <a:rPr lang="en-US" sz="2200">
                <a:solidFill>
                  <a:srgbClr val="000000"/>
                </a:solidFill>
                <a:latin typeface="Calibri" pitchFamily="34" charset="0"/>
                <a:hlinkClick r:id="rId2"/>
              </a:rPr>
              <a:t>aggregator.module</a:t>
            </a:r>
            <a:r>
              <a:rPr lang="en-US" sz="2200">
                <a:solidFill>
                  <a:srgbClr val="000000"/>
                </a:solidFill>
                <a:latin typeface="Calibri" pitchFamily="34" charset="0"/>
              </a:rPr>
              <a:t> uses string values for $delta</a:t>
            </a:r>
            <a:endParaRPr lang="en-US"/>
          </a:p>
          <a:p>
            <a:pPr marL="342900" indent="-342900">
              <a:buSzPct val="100000"/>
              <a:buFont typeface="Arial" pitchFamily="34" charset="0"/>
              <a:buChar char="•"/>
            </a:pPr>
            <a:endParaRPr lang="en-US"/>
          </a:p>
          <a:p>
            <a:pPr marL="914400" lvl="1" indent="-457200">
              <a:buSzPct val="100000"/>
              <a:buFont typeface="Arial" pitchFamily="34" charset="0"/>
              <a:buChar char="•"/>
            </a:pPr>
            <a:r>
              <a:rPr lang="en-US" sz="2200" b="1">
                <a:solidFill>
                  <a:srgbClr val="000000"/>
                </a:solidFill>
                <a:latin typeface="Calibri" pitchFamily="34" charset="0"/>
              </a:rPr>
              <a:t>$edit</a:t>
            </a:r>
            <a:r>
              <a:rPr lang="en-US" sz="2200">
                <a:solidFill>
                  <a:srgbClr val="000000"/>
                </a:solidFill>
                <a:latin typeface="Calibri" pitchFamily="34" charset="0"/>
              </a:rPr>
              <a:t> If $op is 'save', the submitted form data from the configuration form.</a:t>
            </a:r>
            <a:endParaRPr lang="en-US"/>
          </a:p>
          <a:p>
            <a:pPr marL="342900" indent="-342900">
              <a:buSzPct val="100000"/>
              <a:buFont typeface="Arial" pitchFamily="34" charset="0"/>
              <a:buChar char="•"/>
            </a:pPr>
            <a:endParaRPr lang="en-US"/>
          </a:p>
        </p:txBody>
      </p:sp>
      <p:sp>
        <p:nvSpPr>
          <p:cNvPr id="6" name="Slide Number Placeholder 5"/>
          <p:cNvSpPr>
            <a:spLocks noGrp="1"/>
          </p:cNvSpPr>
          <p:nvPr>
            <p:ph type="sldNum" sz="quarter" idx="10"/>
          </p:nvPr>
        </p:nvSpPr>
        <p:spPr/>
        <p:txBody>
          <a:bodyPr/>
          <a:lstStyle/>
          <a:p>
            <a:fld id="{74715F58-2C40-4BC9-97F8-6CFB71FFC7BC}" type="slidenum">
              <a:rPr lang="en-US"/>
              <a:pPr/>
              <a:t>72</a:t>
            </a:fld>
            <a:endParaRPr lang="en-US"/>
          </a:p>
        </p:txBody>
      </p:sp>
    </p:spTree>
  </p:cSld>
  <p:clrMapOvr>
    <a:masterClrMapping/>
  </p:clrMapOvr>
  <p:timing>
    <p:tnLst>
      <p:par>
        <p:cTn id="1" dur="indefinite" restart="never" nodeType="tmRoot"/>
      </p:par>
    </p:tnLst>
  </p:timing>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CustomShape 1"/>
          <p:cNvSpPr>
            <a:spLocks noChangeArrowheads="1"/>
          </p:cNvSpPr>
          <p:nvPr/>
        </p:nvSpPr>
        <p:spPr bwMode="auto">
          <a:xfrm>
            <a:off x="533400" y="1143000"/>
            <a:ext cx="6381750" cy="565150"/>
          </a:xfrm>
          <a:prstGeom prst="rect">
            <a:avLst/>
          </a:prstGeom>
          <a:noFill/>
          <a:ln w="9525">
            <a:noFill/>
            <a:miter lim="800000"/>
            <a:headEnd/>
            <a:tailEnd/>
          </a:ln>
        </p:spPr>
        <p:txBody>
          <a:bodyPr lIns="90000" tIns="45000" rIns="90000" bIns="45000"/>
          <a:lstStyle/>
          <a:p>
            <a:r>
              <a:rPr lang="en-US" sz="3200">
                <a:solidFill>
                  <a:srgbClr val="000099"/>
                </a:solidFill>
                <a:latin typeface="Calibri" pitchFamily="34" charset="0"/>
              </a:rPr>
              <a:t>   hook_block</a:t>
            </a:r>
            <a:endParaRPr lang="en-US">
              <a:solidFill>
                <a:srgbClr val="000099"/>
              </a:solidFill>
              <a:latin typeface="Calibri" pitchFamily="34" charset="0"/>
            </a:endParaRPr>
          </a:p>
        </p:txBody>
      </p:sp>
      <p:sp>
        <p:nvSpPr>
          <p:cNvPr id="77827" name="CustomShape 2"/>
          <p:cNvSpPr>
            <a:spLocks noChangeArrowheads="1"/>
          </p:cNvSpPr>
          <p:nvPr/>
        </p:nvSpPr>
        <p:spPr bwMode="auto">
          <a:xfrm>
            <a:off x="785813" y="1679575"/>
            <a:ext cx="3786187" cy="563563"/>
          </a:xfrm>
          <a:prstGeom prst="rect">
            <a:avLst/>
          </a:prstGeom>
          <a:noFill/>
          <a:ln w="9525">
            <a:noFill/>
            <a:miter lim="800000"/>
            <a:headEnd/>
            <a:tailEnd/>
          </a:ln>
        </p:spPr>
        <p:txBody>
          <a:bodyPr lIns="90000" tIns="45000" rIns="90000" bIns="45000"/>
          <a:lstStyle/>
          <a:p>
            <a:r>
              <a:rPr lang="en-US" sz="3200">
                <a:solidFill>
                  <a:srgbClr val="000099"/>
                </a:solidFill>
                <a:latin typeface="Calibri" pitchFamily="34" charset="0"/>
              </a:rPr>
              <a:t>Case “list”</a:t>
            </a:r>
            <a:endParaRPr lang="en-US">
              <a:solidFill>
                <a:srgbClr val="000099"/>
              </a:solidFill>
              <a:latin typeface="Calibri" pitchFamily="34" charset="0"/>
            </a:endParaRPr>
          </a:p>
        </p:txBody>
      </p:sp>
      <p:sp>
        <p:nvSpPr>
          <p:cNvPr id="77828" name="CustomShape 3"/>
          <p:cNvSpPr>
            <a:spLocks noChangeArrowheads="1"/>
          </p:cNvSpPr>
          <p:nvPr/>
        </p:nvSpPr>
        <p:spPr bwMode="auto">
          <a:xfrm>
            <a:off x="762000" y="2305050"/>
            <a:ext cx="8167688" cy="739775"/>
          </a:xfrm>
          <a:prstGeom prst="rect">
            <a:avLst/>
          </a:prstGeom>
          <a:noFill/>
          <a:ln w="9525">
            <a:noFill/>
            <a:miter lim="800000"/>
            <a:headEnd/>
            <a:tailEnd/>
          </a:ln>
        </p:spPr>
        <p:txBody>
          <a:bodyPr lIns="90000" tIns="45000" rIns="90000" bIns="45000"/>
          <a:lstStyle/>
          <a:p>
            <a:pPr marL="457200" indent="-457200">
              <a:buSzPct val="100000"/>
              <a:buFont typeface="Arial" pitchFamily="34" charset="0"/>
              <a:buChar char="•"/>
            </a:pPr>
            <a:r>
              <a:rPr lang="en-US" sz="2200">
                <a:solidFill>
                  <a:srgbClr val="000000"/>
                </a:solidFill>
                <a:latin typeface="Calibri" pitchFamily="34" charset="0"/>
              </a:rPr>
              <a:t>  Returns an array of blocks which holds information of block.</a:t>
            </a:r>
            <a:endParaRPr lang="en-US">
              <a:latin typeface="Calibri" pitchFamily="34" charset="0"/>
            </a:endParaRPr>
          </a:p>
        </p:txBody>
      </p:sp>
      <p:sp>
        <p:nvSpPr>
          <p:cNvPr id="77829" name="CustomShape 4"/>
          <p:cNvSpPr>
            <a:spLocks noChangeArrowheads="1"/>
          </p:cNvSpPr>
          <p:nvPr/>
        </p:nvSpPr>
        <p:spPr bwMode="auto">
          <a:xfrm>
            <a:off x="762000" y="2624138"/>
            <a:ext cx="8167688" cy="2709862"/>
          </a:xfrm>
          <a:prstGeom prst="rect">
            <a:avLst/>
          </a:prstGeom>
          <a:noFill/>
          <a:ln w="9525">
            <a:noFill/>
            <a:miter lim="800000"/>
            <a:headEnd/>
            <a:tailEnd/>
          </a:ln>
        </p:spPr>
        <p:txBody>
          <a:bodyPr lIns="90000" tIns="45000" rIns="90000" bIns="45000"/>
          <a:lstStyle/>
          <a:p>
            <a:r>
              <a:rPr lang="en-US" sz="2200">
                <a:solidFill>
                  <a:srgbClr val="000000"/>
                </a:solidFill>
                <a:latin typeface="Calibri" pitchFamily="34" charset="0"/>
              </a:rPr>
              <a:t>function tweetscope_block($op = 'list', $delta = 0, $edit = array()) {</a:t>
            </a:r>
            <a:endParaRPr lang="en-US">
              <a:latin typeface="Calibri" pitchFamily="34" charset="0"/>
            </a:endParaRPr>
          </a:p>
          <a:p>
            <a:r>
              <a:rPr lang="en-US" sz="2200">
                <a:solidFill>
                  <a:srgbClr val="000000"/>
                </a:solidFill>
                <a:latin typeface="Calibri" pitchFamily="34" charset="0"/>
              </a:rPr>
              <a:t>  switch ($op) {</a:t>
            </a:r>
            <a:endParaRPr lang="en-US">
              <a:latin typeface="Calibri" pitchFamily="34" charset="0"/>
            </a:endParaRPr>
          </a:p>
          <a:p>
            <a:r>
              <a:rPr lang="en-US" sz="2200">
                <a:solidFill>
                  <a:srgbClr val="000000"/>
                </a:solidFill>
                <a:latin typeface="Calibri" pitchFamily="34" charset="0"/>
              </a:rPr>
              <a:t>   case 'list':</a:t>
            </a:r>
            <a:endParaRPr lang="en-US">
              <a:latin typeface="Calibri" pitchFamily="34" charset="0"/>
            </a:endParaRPr>
          </a:p>
          <a:p>
            <a:r>
              <a:rPr lang="en-US" sz="2200">
                <a:solidFill>
                  <a:srgbClr val="000000"/>
                </a:solidFill>
                <a:latin typeface="Calibri" pitchFamily="34" charset="0"/>
              </a:rPr>
              <a:t>     $blocks[0]['info'] = "Twitter Results";</a:t>
            </a:r>
            <a:endParaRPr lang="en-US">
              <a:latin typeface="Calibri" pitchFamily="34" charset="0"/>
            </a:endParaRPr>
          </a:p>
          <a:p>
            <a:r>
              <a:rPr lang="en-US" sz="2200">
                <a:solidFill>
                  <a:srgbClr val="000000"/>
                </a:solidFill>
                <a:latin typeface="Calibri" pitchFamily="34" charset="0"/>
              </a:rPr>
              <a:t>     return $blocks;</a:t>
            </a:r>
            <a:endParaRPr lang="en-US">
              <a:latin typeface="Calibri" pitchFamily="34" charset="0"/>
            </a:endParaRPr>
          </a:p>
          <a:p>
            <a:r>
              <a:rPr lang="en-US" sz="2200">
                <a:solidFill>
                  <a:srgbClr val="000000"/>
                </a:solidFill>
                <a:latin typeface="Calibri" pitchFamily="34" charset="0"/>
              </a:rPr>
              <a:t>    break;</a:t>
            </a:r>
            <a:endParaRPr lang="en-US">
              <a:latin typeface="Calibri" pitchFamily="34" charset="0"/>
            </a:endParaRPr>
          </a:p>
          <a:p>
            <a:r>
              <a:rPr lang="en-US" sz="2200">
                <a:solidFill>
                  <a:srgbClr val="000000"/>
                </a:solidFill>
                <a:latin typeface="Calibri" pitchFamily="34" charset="0"/>
              </a:rPr>
              <a:t>  }</a:t>
            </a:r>
            <a:endParaRPr lang="en-US">
              <a:latin typeface="Calibri" pitchFamily="34" charset="0"/>
            </a:endParaRPr>
          </a:p>
          <a:p>
            <a:r>
              <a:rPr lang="en-US" sz="2200">
                <a:solidFill>
                  <a:srgbClr val="000000"/>
                </a:solidFill>
                <a:latin typeface="Calibri" pitchFamily="34" charset="0"/>
              </a:rPr>
              <a:t>}</a:t>
            </a:r>
            <a:endParaRPr lang="en-US">
              <a:latin typeface="Calibri" pitchFamily="34" charset="0"/>
            </a:endParaRPr>
          </a:p>
        </p:txBody>
      </p:sp>
      <p:pic>
        <p:nvPicPr>
          <p:cNvPr id="77830" name="Picture 3"/>
          <p:cNvPicPr>
            <a:picLocks noChangeAspect="1" noChangeArrowheads="1"/>
          </p:cNvPicPr>
          <p:nvPr/>
        </p:nvPicPr>
        <p:blipFill>
          <a:blip r:embed="rId2"/>
          <a:srcRect/>
          <a:stretch>
            <a:fillRect/>
          </a:stretch>
        </p:blipFill>
        <p:spPr bwMode="auto">
          <a:xfrm>
            <a:off x="666750" y="5334000"/>
            <a:ext cx="7791450" cy="1077913"/>
          </a:xfrm>
          <a:prstGeom prst="rect">
            <a:avLst/>
          </a:prstGeom>
          <a:noFill/>
          <a:ln w="9525">
            <a:noFill/>
            <a:miter lim="800000"/>
            <a:headEnd/>
            <a:tailEnd/>
          </a:ln>
        </p:spPr>
      </p:pic>
      <p:sp>
        <p:nvSpPr>
          <p:cNvPr id="9" name="Slide Number Placeholder 8"/>
          <p:cNvSpPr>
            <a:spLocks noGrp="1"/>
          </p:cNvSpPr>
          <p:nvPr>
            <p:ph type="sldNum" sz="quarter" idx="10"/>
          </p:nvPr>
        </p:nvSpPr>
        <p:spPr/>
        <p:txBody>
          <a:bodyPr/>
          <a:lstStyle/>
          <a:p>
            <a:fld id="{77575EBC-1371-4DA4-9A37-EE05A1FF71DE}" type="slidenum">
              <a:rPr lang="en-US"/>
              <a:pPr/>
              <a:t>73</a:t>
            </a:fld>
            <a:endParaRPr lang="en-US"/>
          </a:p>
        </p:txBody>
      </p:sp>
    </p:spTree>
  </p:cSld>
  <p:clrMapOvr>
    <a:masterClrMapping/>
  </p:clrMapOvr>
  <p:timing>
    <p:tnLst>
      <p:par>
        <p:cTn id="1" dur="indefinite" restart="never" nodeType="tmRoot"/>
      </p:par>
    </p:tnLst>
  </p:timing>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CustomShape 1"/>
          <p:cNvSpPr>
            <a:spLocks noChangeArrowheads="1"/>
          </p:cNvSpPr>
          <p:nvPr/>
        </p:nvSpPr>
        <p:spPr bwMode="auto">
          <a:xfrm>
            <a:off x="481013" y="1066800"/>
            <a:ext cx="3786187" cy="563563"/>
          </a:xfrm>
          <a:prstGeom prst="rect">
            <a:avLst/>
          </a:prstGeom>
          <a:noFill/>
          <a:ln w="9525">
            <a:noFill/>
            <a:miter lim="800000"/>
            <a:headEnd/>
            <a:tailEnd/>
          </a:ln>
        </p:spPr>
        <p:txBody>
          <a:bodyPr lIns="90000" tIns="45000" rIns="90000" bIns="45000"/>
          <a:lstStyle/>
          <a:p>
            <a:r>
              <a:rPr lang="en-US" sz="3200">
                <a:solidFill>
                  <a:srgbClr val="000099"/>
                </a:solidFill>
                <a:latin typeface="Calibri" pitchFamily="34" charset="0"/>
              </a:rPr>
              <a:t>Case “view”</a:t>
            </a:r>
            <a:endParaRPr lang="en-US">
              <a:solidFill>
                <a:srgbClr val="000099"/>
              </a:solidFill>
              <a:latin typeface="Calibri" pitchFamily="34" charset="0"/>
            </a:endParaRPr>
          </a:p>
        </p:txBody>
      </p:sp>
      <p:sp>
        <p:nvSpPr>
          <p:cNvPr id="78851" name="CustomShape 2"/>
          <p:cNvSpPr>
            <a:spLocks noChangeArrowheads="1"/>
          </p:cNvSpPr>
          <p:nvPr/>
        </p:nvSpPr>
        <p:spPr bwMode="auto">
          <a:xfrm>
            <a:off x="762000" y="1489075"/>
            <a:ext cx="8358188" cy="415925"/>
          </a:xfrm>
          <a:prstGeom prst="rect">
            <a:avLst/>
          </a:prstGeom>
          <a:noFill/>
          <a:ln w="9525">
            <a:noFill/>
            <a:miter lim="800000"/>
            <a:headEnd/>
            <a:tailEnd/>
          </a:ln>
        </p:spPr>
        <p:txBody>
          <a:bodyPr lIns="90000" tIns="45000" rIns="90000" bIns="45000"/>
          <a:lstStyle/>
          <a:p>
            <a:pPr marL="457200" indent="-457200">
              <a:buSzPct val="100000"/>
              <a:buFont typeface="Arial" pitchFamily="34" charset="0"/>
              <a:buChar char="•"/>
            </a:pPr>
            <a:r>
              <a:rPr lang="en-US" sz="2200">
                <a:solidFill>
                  <a:srgbClr val="000000"/>
                </a:solidFill>
                <a:latin typeface="Calibri" pitchFamily="34" charset="0"/>
              </a:rPr>
              <a:t>  Returns  content that will be rendered on block.</a:t>
            </a:r>
            <a:endParaRPr lang="en-US">
              <a:latin typeface="Calibri" pitchFamily="34" charset="0"/>
            </a:endParaRPr>
          </a:p>
        </p:txBody>
      </p:sp>
      <p:sp>
        <p:nvSpPr>
          <p:cNvPr id="78852" name="CustomShape 3"/>
          <p:cNvSpPr>
            <a:spLocks noChangeArrowheads="1"/>
          </p:cNvSpPr>
          <p:nvPr/>
        </p:nvSpPr>
        <p:spPr bwMode="auto">
          <a:xfrm>
            <a:off x="719138" y="1843088"/>
            <a:ext cx="8501062" cy="5395912"/>
          </a:xfrm>
          <a:prstGeom prst="rect">
            <a:avLst/>
          </a:prstGeom>
          <a:noFill/>
          <a:ln w="9525">
            <a:noFill/>
            <a:miter lim="800000"/>
            <a:headEnd/>
            <a:tailEnd/>
          </a:ln>
        </p:spPr>
        <p:txBody>
          <a:bodyPr lIns="90000" tIns="45000" rIns="90000" bIns="45000"/>
          <a:lstStyle/>
          <a:p>
            <a:r>
              <a:rPr lang="en-US">
                <a:solidFill>
                  <a:srgbClr val="000000"/>
                </a:solidFill>
                <a:latin typeface="Calibri" pitchFamily="34" charset="0"/>
              </a:rPr>
              <a:t>case 'view':</a:t>
            </a:r>
            <a:endParaRPr lang="en-US">
              <a:latin typeface="Calibri" pitchFamily="34" charset="0"/>
            </a:endParaRPr>
          </a:p>
          <a:p>
            <a:r>
              <a:rPr lang="en-US">
                <a:solidFill>
                  <a:srgbClr val="000000"/>
                </a:solidFill>
                <a:latin typeface="Calibri" pitchFamily="34" charset="0"/>
              </a:rPr>
              <a:t>     switch ($delta) {</a:t>
            </a:r>
            <a:endParaRPr lang="en-US">
              <a:latin typeface="Calibri" pitchFamily="34" charset="0"/>
            </a:endParaRPr>
          </a:p>
          <a:p>
            <a:r>
              <a:rPr lang="en-US">
                <a:solidFill>
                  <a:srgbClr val="000000"/>
                </a:solidFill>
                <a:latin typeface="Calibri" pitchFamily="34" charset="0"/>
              </a:rPr>
              <a:t>       case 0:</a:t>
            </a:r>
            <a:endParaRPr lang="en-US">
              <a:latin typeface="Calibri" pitchFamily="34" charset="0"/>
            </a:endParaRPr>
          </a:p>
          <a:p>
            <a:r>
              <a:rPr lang="en-US">
                <a:solidFill>
                  <a:srgbClr val="000000"/>
                </a:solidFill>
                <a:latin typeface="Calibri" pitchFamily="34" charset="0"/>
              </a:rPr>
              <a:t>         $keyword = db_result(db_query("SELECT keywords FROM {tweetscope_node} where nid = %d", arg(1)));</a:t>
            </a:r>
            <a:endParaRPr lang="en-US">
              <a:latin typeface="Calibri" pitchFamily="34" charset="0"/>
            </a:endParaRPr>
          </a:p>
          <a:p>
            <a:r>
              <a:rPr lang="en-US">
                <a:solidFill>
                  <a:srgbClr val="000000"/>
                </a:solidFill>
                <a:latin typeface="Calibri" pitchFamily="34" charset="0"/>
              </a:rPr>
              <a:t>         if ($keyword != '') {</a:t>
            </a:r>
            <a:endParaRPr lang="en-US">
              <a:latin typeface="Calibri" pitchFamily="34" charset="0"/>
            </a:endParaRPr>
          </a:p>
          <a:p>
            <a:r>
              <a:rPr lang="en-US">
                <a:solidFill>
                  <a:srgbClr val="000000"/>
                </a:solidFill>
                <a:latin typeface="Calibri" pitchFamily="34" charset="0"/>
              </a:rPr>
              <a:t>            $twitter_results = json_decode(file_get_contents('http://search.twitter.com/search.json?q='.$keyword));</a:t>
            </a:r>
            <a:endParaRPr lang="en-US">
              <a:latin typeface="Calibri" pitchFamily="34" charset="0"/>
            </a:endParaRPr>
          </a:p>
          <a:p>
            <a:r>
              <a:rPr lang="en-US">
                <a:solidFill>
                  <a:srgbClr val="000000"/>
                </a:solidFill>
                <a:latin typeface="Calibri" pitchFamily="34" charset="0"/>
              </a:rPr>
              <a:t>            foreach($twitter_results-&gt;results as $tweet =&gt; $tweet_value) {</a:t>
            </a:r>
            <a:endParaRPr lang="en-US">
              <a:latin typeface="Calibri" pitchFamily="34" charset="0"/>
            </a:endParaRPr>
          </a:p>
          <a:p>
            <a:r>
              <a:rPr lang="en-US">
                <a:solidFill>
                  <a:srgbClr val="000000"/>
                </a:solidFill>
                <a:latin typeface="Calibri" pitchFamily="34" charset="0"/>
              </a:rPr>
              <a:t>              $blocks['content'] .= theme('tweetscope_tweet', $tweet_value-&gt;text, $tweet_value-&gt;from_user, $tweet_value-&gt;profile_image_url);</a:t>
            </a:r>
            <a:endParaRPr lang="en-US">
              <a:latin typeface="Calibri" pitchFamily="34" charset="0"/>
            </a:endParaRPr>
          </a:p>
          <a:p>
            <a:r>
              <a:rPr lang="en-US">
                <a:solidFill>
                  <a:srgbClr val="000000"/>
                </a:solidFill>
                <a:latin typeface="Calibri" pitchFamily="34" charset="0"/>
              </a:rPr>
              <a:t>             }</a:t>
            </a:r>
            <a:endParaRPr lang="en-US">
              <a:latin typeface="Calibri" pitchFamily="34" charset="0"/>
            </a:endParaRPr>
          </a:p>
          <a:p>
            <a:r>
              <a:rPr lang="en-US">
                <a:solidFill>
                  <a:srgbClr val="000000"/>
                </a:solidFill>
                <a:latin typeface="Calibri" pitchFamily="34" charset="0"/>
              </a:rPr>
              <a:t>          }</a:t>
            </a:r>
            <a:endParaRPr lang="en-US">
              <a:latin typeface="Calibri" pitchFamily="34" charset="0"/>
            </a:endParaRPr>
          </a:p>
          <a:p>
            <a:r>
              <a:rPr lang="en-US">
                <a:solidFill>
                  <a:srgbClr val="000000"/>
                </a:solidFill>
                <a:latin typeface="Calibri" pitchFamily="34" charset="0"/>
              </a:rPr>
              <a:t>          else {</a:t>
            </a:r>
            <a:endParaRPr lang="en-US">
              <a:latin typeface="Calibri" pitchFamily="34" charset="0"/>
            </a:endParaRPr>
          </a:p>
          <a:p>
            <a:r>
              <a:rPr lang="en-US">
                <a:solidFill>
                  <a:srgbClr val="000000"/>
                </a:solidFill>
                <a:latin typeface="Calibri" pitchFamily="34" charset="0"/>
              </a:rPr>
              <a:t>            $blocks['content'] = 'No twitter results exist for this page!!';</a:t>
            </a:r>
            <a:endParaRPr lang="en-US">
              <a:latin typeface="Calibri" pitchFamily="34" charset="0"/>
            </a:endParaRPr>
          </a:p>
          <a:p>
            <a:r>
              <a:rPr lang="en-US">
                <a:solidFill>
                  <a:srgbClr val="000000"/>
                </a:solidFill>
                <a:latin typeface="Calibri" pitchFamily="34" charset="0"/>
              </a:rPr>
              <a:t>          }</a:t>
            </a:r>
            <a:endParaRPr lang="en-US">
              <a:latin typeface="Calibri" pitchFamily="34" charset="0"/>
            </a:endParaRPr>
          </a:p>
          <a:p>
            <a:r>
              <a:rPr lang="en-US">
                <a:solidFill>
                  <a:srgbClr val="000000"/>
                </a:solidFill>
                <a:latin typeface="Calibri" pitchFamily="34" charset="0"/>
              </a:rPr>
              <a:t>          $blocks['subject'] = 'Twitter Results';</a:t>
            </a:r>
            <a:endParaRPr lang="en-US">
              <a:latin typeface="Calibri" pitchFamily="34" charset="0"/>
            </a:endParaRPr>
          </a:p>
          <a:p>
            <a:r>
              <a:rPr lang="en-US">
                <a:solidFill>
                  <a:srgbClr val="000000"/>
                </a:solidFill>
                <a:latin typeface="Calibri" pitchFamily="34" charset="0"/>
              </a:rPr>
              <a:t>          return $blocks;</a:t>
            </a:r>
            <a:endParaRPr lang="en-US">
              <a:latin typeface="Calibri" pitchFamily="34" charset="0"/>
            </a:endParaRPr>
          </a:p>
          <a:p>
            <a:r>
              <a:rPr lang="en-US">
                <a:solidFill>
                  <a:srgbClr val="000000"/>
                </a:solidFill>
                <a:latin typeface="Calibri" pitchFamily="34" charset="0"/>
              </a:rPr>
              <a:t> 	</a:t>
            </a:r>
            <a:endParaRPr lang="en-US">
              <a:latin typeface="Calibri" pitchFamily="34" charset="0"/>
            </a:endParaRPr>
          </a:p>
        </p:txBody>
      </p:sp>
      <p:sp>
        <p:nvSpPr>
          <p:cNvPr id="7" name="Slide Number Placeholder 6"/>
          <p:cNvSpPr>
            <a:spLocks noGrp="1"/>
          </p:cNvSpPr>
          <p:nvPr>
            <p:ph type="sldNum" sz="quarter" idx="10"/>
          </p:nvPr>
        </p:nvSpPr>
        <p:spPr/>
        <p:txBody>
          <a:bodyPr/>
          <a:lstStyle/>
          <a:p>
            <a:fld id="{015F71F8-1BE0-49AD-918C-8EAD013FDDBB}" type="slidenum">
              <a:rPr lang="en-US"/>
              <a:pPr/>
              <a:t>74</a:t>
            </a:fld>
            <a:endParaRPr lang="en-US"/>
          </a:p>
        </p:txBody>
      </p:sp>
    </p:spTree>
  </p:cSld>
  <p:clrMapOvr>
    <a:masterClrMapping/>
  </p:clrMapOvr>
  <p:timing>
    <p:tnLst>
      <p:par>
        <p:cTn id="1" dur="indefinite" restart="never" nodeType="tmRoot"/>
      </p:par>
    </p:tnLst>
  </p:timing>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TextShape 1"/>
          <p:cNvSpPr txBox="1">
            <a:spLocks noChangeArrowheads="1"/>
          </p:cNvSpPr>
          <p:nvPr/>
        </p:nvSpPr>
        <p:spPr bwMode="auto">
          <a:xfrm>
            <a:off x="533400" y="1905000"/>
            <a:ext cx="7772400" cy="1470025"/>
          </a:xfrm>
          <a:prstGeom prst="rect">
            <a:avLst/>
          </a:prstGeom>
          <a:noFill/>
          <a:ln w="9525">
            <a:noFill/>
            <a:miter lim="800000"/>
            <a:headEnd/>
            <a:tailEnd/>
          </a:ln>
        </p:spPr>
        <p:txBody>
          <a:bodyPr lIns="90000" tIns="45000" rIns="90000" bIns="45000"/>
          <a:lstStyle/>
          <a:p>
            <a:pPr algn="ctr"/>
            <a:r>
              <a:rPr lang="en-US" sz="4400">
                <a:solidFill>
                  <a:srgbClr val="000000"/>
                </a:solidFill>
                <a:latin typeface="Calibri" pitchFamily="34" charset="0"/>
              </a:rPr>
              <a:t>14. Look &amp; Feel</a:t>
            </a:r>
            <a:endParaRPr lang="en-US">
              <a:latin typeface="Calibri" pitchFamily="34" charset="0"/>
            </a:endParaRPr>
          </a:p>
        </p:txBody>
      </p:sp>
      <p:sp>
        <p:nvSpPr>
          <p:cNvPr id="79875" name="TextShape 2"/>
          <p:cNvSpPr txBox="1">
            <a:spLocks noChangeArrowheads="1"/>
          </p:cNvSpPr>
          <p:nvPr/>
        </p:nvSpPr>
        <p:spPr bwMode="auto">
          <a:xfrm>
            <a:off x="-76200" y="3276600"/>
            <a:ext cx="9144000" cy="914400"/>
          </a:xfrm>
          <a:prstGeom prst="rect">
            <a:avLst/>
          </a:prstGeom>
          <a:noFill/>
          <a:ln w="9525">
            <a:noFill/>
            <a:miter lim="800000"/>
            <a:headEnd/>
            <a:tailEnd/>
          </a:ln>
        </p:spPr>
        <p:txBody>
          <a:bodyPr lIns="90000" tIns="45000" rIns="90000" bIns="45000"/>
          <a:lstStyle/>
          <a:p>
            <a:pPr algn="ctr"/>
            <a:r>
              <a:rPr lang="en-US" sz="3200">
                <a:solidFill>
                  <a:srgbClr val="000099"/>
                </a:solidFill>
                <a:latin typeface="Calibri" pitchFamily="34" charset="0"/>
              </a:rPr>
              <a:t>hook_theme</a:t>
            </a:r>
          </a:p>
          <a:p>
            <a:pPr algn="ctr"/>
            <a:r>
              <a:rPr lang="en-US" sz="2800">
                <a:solidFill>
                  <a:srgbClr val="8B8B8B"/>
                </a:solidFill>
                <a:latin typeface="Calibri" pitchFamily="34" charset="0"/>
                <a:hlinkClick r:id="rId3"/>
              </a:rPr>
              <a:t>http://api.drupal.org/api/function/hook_theme/6</a:t>
            </a:r>
            <a:endParaRPr lang="en-US" sz="2800">
              <a:latin typeface="Calibri" pitchFamily="34" charset="0"/>
            </a:endParaRPr>
          </a:p>
          <a:p>
            <a:endParaRPr lang="en-US" sz="3200">
              <a:latin typeface="Calibri" pitchFamily="34" charset="0"/>
            </a:endParaRPr>
          </a:p>
        </p:txBody>
      </p:sp>
      <p:sp>
        <p:nvSpPr>
          <p:cNvPr id="6" name="Slide Number Placeholder 5"/>
          <p:cNvSpPr>
            <a:spLocks noGrp="1"/>
          </p:cNvSpPr>
          <p:nvPr>
            <p:ph type="sldNum" sz="quarter" idx="10"/>
          </p:nvPr>
        </p:nvSpPr>
        <p:spPr/>
        <p:txBody>
          <a:bodyPr/>
          <a:lstStyle/>
          <a:p>
            <a:fld id="{A2CB63E8-6F56-40DA-B91A-AC5492C1CCF3}" type="slidenum">
              <a:rPr lang="en-US"/>
              <a:pPr/>
              <a:t>75</a:t>
            </a:fld>
            <a:endParaRPr lang="en-US"/>
          </a:p>
        </p:txBody>
      </p:sp>
    </p:spTree>
  </p:cSld>
  <p:clrMapOvr>
    <a:masterClrMapping/>
  </p:clrMapOvr>
  <p:timing>
    <p:tnLst>
      <p:par>
        <p:cTn id="1" dur="indefinite" restart="never" nodeType="tmRoot"/>
      </p:par>
    </p:tnLst>
  </p:timing>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CustomShape 1"/>
          <p:cNvSpPr>
            <a:spLocks noChangeArrowheads="1"/>
          </p:cNvSpPr>
          <p:nvPr/>
        </p:nvSpPr>
        <p:spPr bwMode="auto">
          <a:xfrm>
            <a:off x="762000" y="1143000"/>
            <a:ext cx="6400800" cy="1084263"/>
          </a:xfrm>
          <a:prstGeom prst="rect">
            <a:avLst/>
          </a:prstGeom>
          <a:noFill/>
          <a:ln w="9525">
            <a:noFill/>
            <a:miter lim="800000"/>
            <a:headEnd/>
            <a:tailEnd/>
          </a:ln>
        </p:spPr>
        <p:txBody>
          <a:bodyPr lIns="90000" tIns="45000" rIns="90000" bIns="45000"/>
          <a:lstStyle/>
          <a:p>
            <a:r>
              <a:rPr lang="en-US" sz="3200">
                <a:solidFill>
                  <a:srgbClr val="000099"/>
                </a:solidFill>
                <a:latin typeface="Calibri" pitchFamily="34" charset="0"/>
              </a:rPr>
              <a:t>hook_theme</a:t>
            </a:r>
            <a:endParaRPr lang="en-US">
              <a:solidFill>
                <a:srgbClr val="000099"/>
              </a:solidFill>
              <a:latin typeface="Calibri" pitchFamily="34" charset="0"/>
            </a:endParaRPr>
          </a:p>
          <a:p>
            <a:endParaRPr lang="en-US">
              <a:latin typeface="Calibri" pitchFamily="34" charset="0"/>
            </a:endParaRPr>
          </a:p>
        </p:txBody>
      </p:sp>
      <p:sp>
        <p:nvSpPr>
          <p:cNvPr id="78853" name="CustomShape 2"/>
          <p:cNvSpPr>
            <a:spLocks noChangeArrowheads="1"/>
          </p:cNvSpPr>
          <p:nvPr/>
        </p:nvSpPr>
        <p:spPr bwMode="auto">
          <a:xfrm>
            <a:off x="304800" y="1981200"/>
            <a:ext cx="8624888" cy="4648200"/>
          </a:xfrm>
          <a:prstGeom prst="rect">
            <a:avLst/>
          </a:prstGeom>
          <a:noFill/>
          <a:ln w="9525">
            <a:noFill/>
            <a:miter lim="800000"/>
            <a:headEnd/>
            <a:tailEnd/>
          </a:ln>
        </p:spPr>
        <p:txBody>
          <a:bodyPr lIns="90000" tIns="45000" rIns="90000" bIns="45000"/>
          <a:lstStyle/>
          <a:p>
            <a:pPr marL="914400" lvl="1" indent="-457200">
              <a:buSzPct val="100000"/>
              <a:buFont typeface="Arial" pitchFamily="34" charset="0"/>
              <a:buChar char="•"/>
            </a:pPr>
            <a:r>
              <a:rPr lang="en-US" sz="2200">
                <a:solidFill>
                  <a:srgbClr val="000000"/>
                </a:solidFill>
                <a:latin typeface="Calibri" pitchFamily="34" charset="0"/>
              </a:rPr>
              <a:t> To register a module theme function we need to implement hook_theme.</a:t>
            </a:r>
            <a:endParaRPr lang="en-US">
              <a:latin typeface="Calibri" pitchFamily="34" charset="0"/>
            </a:endParaRPr>
          </a:p>
          <a:p>
            <a:pPr marL="342900" indent="-342900">
              <a:buSzPct val="100000"/>
              <a:buFont typeface="Arial" pitchFamily="34" charset="0"/>
              <a:buChar char="•"/>
            </a:pPr>
            <a:endParaRPr lang="en-US">
              <a:latin typeface="Calibri" pitchFamily="34" charset="0"/>
            </a:endParaRPr>
          </a:p>
          <a:p>
            <a:pPr marL="914400" lvl="1" indent="-457200">
              <a:buSzPct val="100000"/>
              <a:buFont typeface="Arial" pitchFamily="34" charset="0"/>
              <a:buChar char="•"/>
            </a:pPr>
            <a:r>
              <a:rPr lang="en-US" sz="2200">
                <a:solidFill>
                  <a:srgbClr val="000000"/>
                </a:solidFill>
                <a:latin typeface="Calibri" pitchFamily="34" charset="0"/>
              </a:rPr>
              <a:t> hook_theme defines new theme function called tweetscope_tweet which themes the output of themes.</a:t>
            </a:r>
            <a:endParaRPr lang="en-US">
              <a:latin typeface="Calibri" pitchFamily="34" charset="0"/>
            </a:endParaRPr>
          </a:p>
          <a:p>
            <a:pPr marL="342900" indent="-342900">
              <a:buSzPct val="100000"/>
              <a:buFont typeface="Arial" pitchFamily="34" charset="0"/>
              <a:buChar char="•"/>
            </a:pPr>
            <a:endParaRPr lang="en-US">
              <a:latin typeface="Calibri" pitchFamily="34" charset="0"/>
            </a:endParaRPr>
          </a:p>
          <a:p>
            <a:pPr marL="914400" lvl="1" indent="-457200">
              <a:buSzPct val="100000"/>
              <a:buFont typeface="Arial" pitchFamily="34" charset="0"/>
              <a:buChar char="•"/>
            </a:pPr>
            <a:r>
              <a:rPr lang="en-US" sz="2200">
                <a:solidFill>
                  <a:srgbClr val="000000"/>
                </a:solidFill>
                <a:latin typeface="Calibri" pitchFamily="34" charset="0"/>
              </a:rPr>
              <a:t>hook_theme return an associative array which has theme function name as key and arguments as an associative array.</a:t>
            </a:r>
            <a:endParaRPr lang="en-US">
              <a:latin typeface="Calibri" pitchFamily="34" charset="0"/>
            </a:endParaRPr>
          </a:p>
          <a:p>
            <a:pPr marL="342900" indent="-342900">
              <a:buSzPct val="100000"/>
              <a:buFont typeface="Arial" pitchFamily="34" charset="0"/>
              <a:buChar char="•"/>
            </a:pPr>
            <a:endParaRPr lang="en-US">
              <a:latin typeface="Calibri" pitchFamily="34" charset="0"/>
            </a:endParaRPr>
          </a:p>
          <a:p>
            <a:pPr marL="914400" lvl="1" indent="-457200">
              <a:buSzPct val="100000"/>
              <a:buFont typeface="Arial" pitchFamily="34" charset="0"/>
              <a:buChar char="•"/>
            </a:pPr>
            <a:r>
              <a:rPr lang="en-US" sz="2200">
                <a:solidFill>
                  <a:srgbClr val="000000"/>
                </a:solidFill>
                <a:latin typeface="Calibri" pitchFamily="34" charset="0"/>
              </a:rPr>
              <a:t>  Implementation of theme function is writing a function with pattern theme_themefunctionname that we defined in hook_theme.</a:t>
            </a:r>
            <a:endParaRPr lang="en-US">
              <a:latin typeface="Calibri" pitchFamily="34" charset="0"/>
            </a:endParaRPr>
          </a:p>
          <a:p>
            <a:pPr marL="342900" indent="-342900"/>
            <a:endParaRPr lang="en-US">
              <a:latin typeface="Calibri" pitchFamily="34" charset="0"/>
            </a:endParaRPr>
          </a:p>
          <a:p>
            <a:pPr marL="342900" indent="-342900"/>
            <a:endParaRPr lang="en-US">
              <a:latin typeface="Calibri" pitchFamily="34" charset="0"/>
            </a:endParaRPr>
          </a:p>
          <a:p>
            <a:pPr marL="342900" indent="-342900"/>
            <a:endParaRPr lang="en-US">
              <a:latin typeface="Calibri" pitchFamily="34" charset="0"/>
            </a:endParaRPr>
          </a:p>
          <a:p>
            <a:pPr marL="342900" indent="-342900"/>
            <a:endParaRPr lang="en-US">
              <a:latin typeface="Calibri" pitchFamily="34" charset="0"/>
            </a:endParaRPr>
          </a:p>
          <a:p>
            <a:pPr marL="342900" indent="-342900"/>
            <a:endParaRPr lang="en-US">
              <a:latin typeface="Calibri" pitchFamily="34" charset="0"/>
            </a:endParaRPr>
          </a:p>
          <a:p>
            <a:pPr marL="342900" indent="-342900"/>
            <a:endParaRPr lang="en-US">
              <a:latin typeface="Calibri" pitchFamily="34" charset="0"/>
            </a:endParaRPr>
          </a:p>
        </p:txBody>
      </p:sp>
      <p:sp>
        <p:nvSpPr>
          <p:cNvPr id="6" name="Slide Number Placeholder 5"/>
          <p:cNvSpPr>
            <a:spLocks noGrp="1"/>
          </p:cNvSpPr>
          <p:nvPr>
            <p:ph type="sldNum" sz="quarter" idx="10"/>
          </p:nvPr>
        </p:nvSpPr>
        <p:spPr/>
        <p:txBody>
          <a:bodyPr/>
          <a:lstStyle/>
          <a:p>
            <a:fld id="{20F595C7-4708-4CEF-9A61-1A776C520832}" type="slidenum">
              <a:rPr lang="en-US"/>
              <a:pPr/>
              <a:t>76</a:t>
            </a:fld>
            <a:endParaRPr lang="en-US"/>
          </a:p>
        </p:txBody>
      </p:sp>
    </p:spTree>
  </p:cSld>
  <p:clrMapOvr>
    <a:masterClrMapping/>
  </p:clrMapOvr>
  <p:timing>
    <p:tnLst>
      <p:par>
        <p:cTn id="1" dur="indefinite" restart="never" nodeType="tmRoot"/>
      </p:par>
    </p:tnLst>
  </p:timing>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CustomShape 1"/>
          <p:cNvSpPr>
            <a:spLocks noChangeArrowheads="1"/>
          </p:cNvSpPr>
          <p:nvPr/>
        </p:nvSpPr>
        <p:spPr bwMode="auto">
          <a:xfrm>
            <a:off x="762000" y="1201738"/>
            <a:ext cx="6400800" cy="1084262"/>
          </a:xfrm>
          <a:prstGeom prst="rect">
            <a:avLst/>
          </a:prstGeom>
          <a:noFill/>
          <a:ln w="9525">
            <a:noFill/>
            <a:miter lim="800000"/>
            <a:headEnd/>
            <a:tailEnd/>
          </a:ln>
        </p:spPr>
        <p:txBody>
          <a:bodyPr lIns="90000" tIns="45000" rIns="90000" bIns="45000"/>
          <a:lstStyle/>
          <a:p>
            <a:r>
              <a:rPr lang="en-US" sz="3200">
                <a:solidFill>
                  <a:srgbClr val="000099"/>
                </a:solidFill>
                <a:latin typeface="Calibri" pitchFamily="34" charset="0"/>
              </a:rPr>
              <a:t>tweetscope_theme</a:t>
            </a:r>
            <a:endParaRPr lang="en-US">
              <a:solidFill>
                <a:srgbClr val="000099"/>
              </a:solidFill>
              <a:latin typeface="Calibri" pitchFamily="34" charset="0"/>
            </a:endParaRPr>
          </a:p>
          <a:p>
            <a:endParaRPr lang="en-US">
              <a:solidFill>
                <a:srgbClr val="000099"/>
              </a:solidFill>
              <a:latin typeface="Calibri" pitchFamily="34" charset="0"/>
            </a:endParaRPr>
          </a:p>
        </p:txBody>
      </p:sp>
      <p:sp>
        <p:nvSpPr>
          <p:cNvPr id="81923" name="CustomShape 2"/>
          <p:cNvSpPr>
            <a:spLocks noChangeArrowheads="1"/>
          </p:cNvSpPr>
          <p:nvPr/>
        </p:nvSpPr>
        <p:spPr bwMode="auto">
          <a:xfrm>
            <a:off x="762000" y="1905000"/>
            <a:ext cx="8429625" cy="2687638"/>
          </a:xfrm>
          <a:prstGeom prst="rect">
            <a:avLst/>
          </a:prstGeom>
          <a:noFill/>
          <a:ln w="9525">
            <a:noFill/>
            <a:miter lim="800000"/>
            <a:headEnd/>
            <a:tailEnd/>
          </a:ln>
        </p:spPr>
        <p:txBody>
          <a:bodyPr lIns="90000" tIns="45000" rIns="90000" bIns="45000"/>
          <a:lstStyle/>
          <a:p>
            <a:r>
              <a:rPr lang="en-US" sz="2200">
                <a:solidFill>
                  <a:srgbClr val="000000"/>
                </a:solidFill>
                <a:latin typeface="Calibri" pitchFamily="34" charset="0"/>
              </a:rPr>
              <a:t>function tweetscope_theme() {</a:t>
            </a:r>
            <a:endParaRPr lang="en-US">
              <a:latin typeface="Calibri" pitchFamily="34" charset="0"/>
            </a:endParaRPr>
          </a:p>
          <a:p>
            <a:r>
              <a:rPr lang="en-US" sz="2200">
                <a:solidFill>
                  <a:srgbClr val="000000"/>
                </a:solidFill>
                <a:latin typeface="Calibri" pitchFamily="34" charset="0"/>
              </a:rPr>
              <a:t>  return array(</a:t>
            </a:r>
            <a:endParaRPr lang="en-US">
              <a:latin typeface="Calibri" pitchFamily="34" charset="0"/>
            </a:endParaRPr>
          </a:p>
          <a:p>
            <a:r>
              <a:rPr lang="en-US" sz="2200">
                <a:solidFill>
                  <a:srgbClr val="000000"/>
                </a:solidFill>
                <a:latin typeface="Calibri" pitchFamily="34" charset="0"/>
              </a:rPr>
              <a:t>    'tweetscope_tweet' =&gt; array(</a:t>
            </a:r>
            <a:endParaRPr lang="en-US">
              <a:latin typeface="Calibri" pitchFamily="34" charset="0"/>
            </a:endParaRPr>
          </a:p>
          <a:p>
            <a:r>
              <a:rPr lang="en-US" sz="2200">
                <a:solidFill>
                  <a:srgbClr val="000000"/>
                </a:solidFill>
                <a:latin typeface="Calibri" pitchFamily="34" charset="0"/>
              </a:rPr>
              <a:t>       'arguments' =&gt; array('tweet' =&gt; NULL, 'tweet_user' =&gt; NULL, 'img' =&gt; NULL),</a:t>
            </a:r>
            <a:endParaRPr lang="en-US">
              <a:latin typeface="Calibri" pitchFamily="34" charset="0"/>
            </a:endParaRPr>
          </a:p>
          <a:p>
            <a:r>
              <a:rPr lang="en-US" sz="2200">
                <a:solidFill>
                  <a:srgbClr val="000000"/>
                </a:solidFill>
                <a:latin typeface="Calibri" pitchFamily="34" charset="0"/>
              </a:rPr>
              <a:t>     ),</a:t>
            </a:r>
            <a:endParaRPr lang="en-US">
              <a:latin typeface="Calibri" pitchFamily="34" charset="0"/>
            </a:endParaRPr>
          </a:p>
          <a:p>
            <a:r>
              <a:rPr lang="en-US" sz="2200">
                <a:solidFill>
                  <a:srgbClr val="000000"/>
                </a:solidFill>
                <a:latin typeface="Calibri" pitchFamily="34" charset="0"/>
              </a:rPr>
              <a:t>  );</a:t>
            </a:r>
            <a:endParaRPr lang="en-US">
              <a:latin typeface="Calibri" pitchFamily="34" charset="0"/>
            </a:endParaRPr>
          </a:p>
          <a:p>
            <a:r>
              <a:rPr lang="en-US" sz="2200">
                <a:solidFill>
                  <a:srgbClr val="000000"/>
                </a:solidFill>
                <a:latin typeface="Calibri" pitchFamily="34" charset="0"/>
              </a:rPr>
              <a:t>}</a:t>
            </a:r>
            <a:endParaRPr lang="en-US">
              <a:latin typeface="Calibri" pitchFamily="34" charset="0"/>
            </a:endParaRPr>
          </a:p>
        </p:txBody>
      </p:sp>
      <p:sp>
        <p:nvSpPr>
          <p:cNvPr id="79878" name="CustomShape 3"/>
          <p:cNvSpPr>
            <a:spLocks noChangeArrowheads="1"/>
          </p:cNvSpPr>
          <p:nvPr/>
        </p:nvSpPr>
        <p:spPr bwMode="auto">
          <a:xfrm>
            <a:off x="762000" y="4876800"/>
            <a:ext cx="8215313" cy="1065213"/>
          </a:xfrm>
          <a:prstGeom prst="rect">
            <a:avLst/>
          </a:prstGeom>
          <a:noFill/>
          <a:ln w="9525">
            <a:noFill/>
            <a:miter lim="800000"/>
            <a:headEnd/>
            <a:tailEnd/>
          </a:ln>
        </p:spPr>
        <p:txBody>
          <a:bodyPr lIns="90000" tIns="45000" rIns="90000" bIns="45000"/>
          <a:lstStyle/>
          <a:p>
            <a:pPr marL="457200" indent="-457200">
              <a:buSzPct val="100000"/>
              <a:buFont typeface="Arial" pitchFamily="34" charset="0"/>
              <a:buChar char="•"/>
            </a:pPr>
            <a:r>
              <a:rPr lang="en-US" sz="2200">
                <a:solidFill>
                  <a:srgbClr val="000000"/>
                </a:solidFill>
                <a:latin typeface="Calibri" pitchFamily="34" charset="0"/>
              </a:rPr>
              <a:t> Defines a new theme function – tweetscope_tweet</a:t>
            </a:r>
            <a:endParaRPr lang="en-US">
              <a:latin typeface="Calibri" pitchFamily="34" charset="0"/>
            </a:endParaRPr>
          </a:p>
          <a:p>
            <a:pPr marL="457200" indent="-457200">
              <a:buSzPct val="100000"/>
              <a:buFont typeface="Arial" pitchFamily="34" charset="0"/>
              <a:buChar char="•"/>
            </a:pPr>
            <a:endParaRPr lang="en-US">
              <a:latin typeface="Calibri" pitchFamily="34" charset="0"/>
            </a:endParaRPr>
          </a:p>
          <a:p>
            <a:pPr marL="457200" indent="-457200">
              <a:buSzPct val="100000"/>
              <a:buFont typeface="Arial" pitchFamily="34" charset="0"/>
              <a:buChar char="•"/>
            </a:pPr>
            <a:r>
              <a:rPr lang="en-US" sz="2200">
                <a:solidFill>
                  <a:srgbClr val="000000"/>
                </a:solidFill>
                <a:latin typeface="Calibri" pitchFamily="34" charset="0"/>
              </a:rPr>
              <a:t>Accepts three parameters: tweet, tweet_user. img</a:t>
            </a:r>
            <a:endParaRPr lang="en-US">
              <a:latin typeface="Calibri" pitchFamily="34" charset="0"/>
            </a:endParaRPr>
          </a:p>
        </p:txBody>
      </p:sp>
      <p:sp>
        <p:nvSpPr>
          <p:cNvPr id="7" name="Slide Number Placeholder 6"/>
          <p:cNvSpPr>
            <a:spLocks noGrp="1"/>
          </p:cNvSpPr>
          <p:nvPr>
            <p:ph type="sldNum" sz="quarter" idx="10"/>
          </p:nvPr>
        </p:nvSpPr>
        <p:spPr/>
        <p:txBody>
          <a:bodyPr/>
          <a:lstStyle/>
          <a:p>
            <a:fld id="{EA19C7E4-0705-4DD9-8F59-15724F0469CB}" type="slidenum">
              <a:rPr lang="en-US"/>
              <a:pPr/>
              <a:t>77</a:t>
            </a:fld>
            <a:endParaRPr lang="en-US"/>
          </a:p>
        </p:txBody>
      </p:sp>
    </p:spTree>
  </p:cSld>
  <p:clrMapOvr>
    <a:masterClrMapping/>
  </p:clrMapOvr>
  <p:timing>
    <p:tnLst>
      <p:par>
        <p:cTn id="1" dur="indefinite" restart="never" nodeType="tmRoot"/>
      </p:par>
    </p:tnLst>
  </p:timing>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CustomShape 1"/>
          <p:cNvSpPr>
            <a:spLocks noChangeArrowheads="1"/>
          </p:cNvSpPr>
          <p:nvPr/>
        </p:nvSpPr>
        <p:spPr bwMode="auto">
          <a:xfrm>
            <a:off x="762000" y="1143000"/>
            <a:ext cx="6688138" cy="893763"/>
          </a:xfrm>
          <a:prstGeom prst="rect">
            <a:avLst/>
          </a:prstGeom>
          <a:noFill/>
          <a:ln w="9525">
            <a:noFill/>
            <a:miter lim="800000"/>
            <a:headEnd/>
            <a:tailEnd/>
          </a:ln>
        </p:spPr>
        <p:txBody>
          <a:bodyPr wrap="none" lIns="90000" tIns="45000" rIns="90000" bIns="45000"/>
          <a:lstStyle/>
          <a:p>
            <a:r>
              <a:rPr lang="en-US" sz="3200">
                <a:solidFill>
                  <a:srgbClr val="000099"/>
                </a:solidFill>
                <a:latin typeface="Calibri" pitchFamily="34" charset="0"/>
              </a:rPr>
              <a:t>Implementation of </a:t>
            </a:r>
          </a:p>
          <a:p>
            <a:r>
              <a:rPr lang="en-US" sz="3200">
                <a:solidFill>
                  <a:srgbClr val="000099"/>
                </a:solidFill>
                <a:latin typeface="Calibri" pitchFamily="34" charset="0"/>
              </a:rPr>
              <a:t>theme_tweetscope_tweet</a:t>
            </a:r>
            <a:endParaRPr lang="en-US">
              <a:solidFill>
                <a:srgbClr val="000099"/>
              </a:solidFill>
              <a:latin typeface="Calibri" pitchFamily="34" charset="0"/>
            </a:endParaRPr>
          </a:p>
        </p:txBody>
      </p:sp>
      <p:sp>
        <p:nvSpPr>
          <p:cNvPr id="80901" name="CustomShape 2"/>
          <p:cNvSpPr>
            <a:spLocks noChangeArrowheads="1"/>
          </p:cNvSpPr>
          <p:nvPr/>
        </p:nvSpPr>
        <p:spPr bwMode="auto">
          <a:xfrm>
            <a:off x="762000" y="2514600"/>
            <a:ext cx="8215313" cy="2895600"/>
          </a:xfrm>
          <a:prstGeom prst="rect">
            <a:avLst/>
          </a:prstGeom>
          <a:noFill/>
          <a:ln w="9525">
            <a:noFill/>
            <a:miter lim="800000"/>
            <a:headEnd/>
            <a:tailEnd/>
          </a:ln>
        </p:spPr>
        <p:txBody>
          <a:bodyPr lIns="90000" tIns="45000" rIns="90000" bIns="45000"/>
          <a:lstStyle/>
          <a:p>
            <a:pPr marL="457200" indent="-457200">
              <a:buSzPct val="100000"/>
              <a:buFont typeface="Arial" pitchFamily="34" charset="0"/>
              <a:buChar char="•"/>
            </a:pPr>
            <a:r>
              <a:rPr lang="en-US" sz="2200">
                <a:solidFill>
                  <a:srgbClr val="000000"/>
                </a:solidFill>
                <a:latin typeface="Calibri" pitchFamily="34" charset="0"/>
              </a:rPr>
              <a:t> Return the output wrapped inside div tags.</a:t>
            </a:r>
            <a:endParaRPr lang="en-US">
              <a:latin typeface="Calibri" pitchFamily="34" charset="0"/>
            </a:endParaRPr>
          </a:p>
          <a:p>
            <a:pPr marL="457200" indent="-457200">
              <a:buSzPct val="100000"/>
              <a:buFont typeface="Arial" pitchFamily="34" charset="0"/>
              <a:buChar char="•"/>
            </a:pPr>
            <a:endParaRPr lang="en-US">
              <a:latin typeface="Calibri" pitchFamily="34" charset="0"/>
            </a:endParaRPr>
          </a:p>
          <a:p>
            <a:pPr marL="457200" indent="-457200">
              <a:buSzPct val="100000"/>
              <a:buFont typeface="Arial" pitchFamily="34" charset="0"/>
              <a:buChar char="•"/>
            </a:pPr>
            <a:r>
              <a:rPr lang="en-US" sz="2200">
                <a:solidFill>
                  <a:srgbClr val="000000"/>
                </a:solidFill>
                <a:latin typeface="Calibri" pitchFamily="34" charset="0"/>
              </a:rPr>
              <a:t> Write Cascading Style Sheets to theme the output.</a:t>
            </a:r>
            <a:endParaRPr lang="en-US">
              <a:latin typeface="Calibri" pitchFamily="34" charset="0"/>
            </a:endParaRPr>
          </a:p>
          <a:p>
            <a:pPr marL="457200" indent="-457200">
              <a:buSzPct val="100000"/>
              <a:buFont typeface="Arial" pitchFamily="34" charset="0"/>
              <a:buChar char="•"/>
            </a:pPr>
            <a:endParaRPr lang="en-US">
              <a:latin typeface="Calibri" pitchFamily="34" charset="0"/>
            </a:endParaRPr>
          </a:p>
          <a:p>
            <a:pPr marL="457200" indent="-457200">
              <a:buSzPct val="100000"/>
              <a:buFont typeface="Arial" pitchFamily="34" charset="0"/>
              <a:buChar char="•"/>
            </a:pPr>
            <a:r>
              <a:rPr lang="en-US" sz="2200">
                <a:solidFill>
                  <a:srgbClr val="000000"/>
                </a:solidFill>
                <a:latin typeface="Calibri" pitchFamily="34" charset="0"/>
              </a:rPr>
              <a:t> Include Cascading Style Sheet in our module.</a:t>
            </a:r>
            <a:endParaRPr lang="en-US">
              <a:latin typeface="Calibri" pitchFamily="34" charset="0"/>
            </a:endParaRPr>
          </a:p>
          <a:p>
            <a:pPr marL="457200" indent="-457200">
              <a:buSzPct val="100000"/>
              <a:buFont typeface="Arial" pitchFamily="34" charset="0"/>
              <a:buChar char="•"/>
            </a:pPr>
            <a:endParaRPr lang="en-US">
              <a:latin typeface="Calibri" pitchFamily="34" charset="0"/>
            </a:endParaRPr>
          </a:p>
          <a:p>
            <a:pPr marL="457200" indent="-457200">
              <a:buSzPct val="100000"/>
              <a:buFont typeface="Arial" pitchFamily="34" charset="0"/>
              <a:buChar char="•"/>
            </a:pPr>
            <a:r>
              <a:rPr lang="en-US" sz="2200">
                <a:solidFill>
                  <a:srgbClr val="000000"/>
                </a:solidFill>
                <a:latin typeface="Calibri" pitchFamily="34" charset="0"/>
              </a:rPr>
              <a:t> Return the themed output.</a:t>
            </a:r>
            <a:endParaRPr lang="en-US">
              <a:latin typeface="Calibri" pitchFamily="34" charset="0"/>
            </a:endParaRPr>
          </a:p>
        </p:txBody>
      </p:sp>
      <p:sp>
        <p:nvSpPr>
          <p:cNvPr id="6" name="Slide Number Placeholder 5"/>
          <p:cNvSpPr>
            <a:spLocks noGrp="1"/>
          </p:cNvSpPr>
          <p:nvPr>
            <p:ph type="sldNum" sz="quarter" idx="10"/>
          </p:nvPr>
        </p:nvSpPr>
        <p:spPr/>
        <p:txBody>
          <a:bodyPr/>
          <a:lstStyle/>
          <a:p>
            <a:fld id="{11AEE70E-73FC-419E-91A8-A36AC05006AD}" type="slidenum">
              <a:rPr lang="en-US"/>
              <a:pPr/>
              <a:t>78</a:t>
            </a:fld>
            <a:endParaRPr lang="en-US"/>
          </a:p>
        </p:txBody>
      </p:sp>
    </p:spTree>
  </p:cSld>
  <p:clrMapOvr>
    <a:masterClrMapping/>
  </p:clrMapOvr>
  <p:timing>
    <p:tnLst>
      <p:par>
        <p:cTn id="1" dur="indefinite" restart="never" nodeType="tmRoot"/>
      </p:par>
    </p:tnLst>
  </p:timing>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CustomShape 1"/>
          <p:cNvSpPr>
            <a:spLocks noChangeArrowheads="1"/>
          </p:cNvSpPr>
          <p:nvPr/>
        </p:nvSpPr>
        <p:spPr bwMode="auto">
          <a:xfrm>
            <a:off x="762000" y="2428875"/>
            <a:ext cx="8215313" cy="3987800"/>
          </a:xfrm>
          <a:prstGeom prst="rect">
            <a:avLst/>
          </a:prstGeom>
          <a:noFill/>
          <a:ln w="9525">
            <a:noFill/>
            <a:miter lim="800000"/>
            <a:headEnd/>
            <a:tailEnd/>
          </a:ln>
        </p:spPr>
        <p:txBody>
          <a:bodyPr lIns="90000" tIns="45000" rIns="90000" bIns="45000"/>
          <a:lstStyle/>
          <a:p>
            <a:r>
              <a:rPr lang="en-US" sz="2200">
                <a:solidFill>
                  <a:srgbClr val="000000"/>
                </a:solidFill>
                <a:latin typeface="Calibri" pitchFamily="34" charset="0"/>
              </a:rPr>
              <a:t>function theme_tweetscope_tweet($tweet, $tweet_user, $img) {</a:t>
            </a:r>
            <a:endParaRPr lang="en-US">
              <a:latin typeface="Calibri" pitchFamily="34" charset="0"/>
            </a:endParaRPr>
          </a:p>
          <a:p>
            <a:r>
              <a:rPr lang="en-US" sz="2200">
                <a:solidFill>
                  <a:srgbClr val="000000"/>
                </a:solidFill>
                <a:latin typeface="Calibri" pitchFamily="34" charset="0"/>
              </a:rPr>
              <a:t>  $module_path = drupal_get_path('module', 'tweetscope');</a:t>
            </a:r>
            <a:endParaRPr lang="en-US">
              <a:latin typeface="Calibri" pitchFamily="34" charset="0"/>
            </a:endParaRPr>
          </a:p>
          <a:p>
            <a:r>
              <a:rPr lang="en-US" sz="2200">
                <a:solidFill>
                  <a:srgbClr val="000000"/>
                </a:solidFill>
                <a:latin typeface="Calibri" pitchFamily="34" charset="0"/>
              </a:rPr>
              <a:t>  $full_path = $module_path .'/tweetscope.css';</a:t>
            </a:r>
            <a:endParaRPr lang="en-US">
              <a:latin typeface="Calibri" pitchFamily="34" charset="0"/>
            </a:endParaRPr>
          </a:p>
          <a:p>
            <a:r>
              <a:rPr lang="en-US" sz="2200">
                <a:solidFill>
                  <a:srgbClr val="000000"/>
                </a:solidFill>
                <a:latin typeface="Calibri" pitchFamily="34" charset="0"/>
              </a:rPr>
              <a:t>  drupal_add_css($full_path);</a:t>
            </a:r>
            <a:endParaRPr lang="en-US">
              <a:latin typeface="Calibri" pitchFamily="34" charset="0"/>
            </a:endParaRPr>
          </a:p>
          <a:p>
            <a:r>
              <a:rPr lang="en-US" sz="2200">
                <a:solidFill>
                  <a:srgbClr val="000000"/>
                </a:solidFill>
                <a:latin typeface="Calibri" pitchFamily="34" charset="0"/>
              </a:rPr>
              <a:t>  $output = '&lt;div id="tweet-image"&gt;&lt;img src="'. $img .'"&gt;&lt;/img&gt;&lt;/div&gt;&lt;div id="tweetscope-tweet"&gt;'. $tweet .'&lt;/div&gt;&lt;div id="tweet-user"&gt;&lt;strong&gt;By &lt;/strong&gt;'. $tweet_user .'&lt;/div&gt;';</a:t>
            </a:r>
            <a:endParaRPr lang="en-US">
              <a:latin typeface="Calibri" pitchFamily="34" charset="0"/>
            </a:endParaRPr>
          </a:p>
          <a:p>
            <a:r>
              <a:rPr lang="en-US" sz="2200">
                <a:solidFill>
                  <a:srgbClr val="000000"/>
                </a:solidFill>
                <a:latin typeface="Calibri" pitchFamily="34" charset="0"/>
              </a:rPr>
              <a:t>  return $output;</a:t>
            </a:r>
            <a:endParaRPr lang="en-US">
              <a:latin typeface="Calibri" pitchFamily="34" charset="0"/>
            </a:endParaRPr>
          </a:p>
          <a:p>
            <a:r>
              <a:rPr lang="en-US" sz="2200">
                <a:solidFill>
                  <a:srgbClr val="000000"/>
                </a:solidFill>
                <a:latin typeface="Calibri" pitchFamily="34" charset="0"/>
              </a:rPr>
              <a:t>}</a:t>
            </a:r>
            <a:endParaRPr lang="en-US">
              <a:latin typeface="Calibri" pitchFamily="34" charset="0"/>
            </a:endParaRPr>
          </a:p>
        </p:txBody>
      </p:sp>
      <p:sp>
        <p:nvSpPr>
          <p:cNvPr id="83971" name="CustomShape 2"/>
          <p:cNvSpPr>
            <a:spLocks noChangeArrowheads="1"/>
          </p:cNvSpPr>
          <p:nvPr/>
        </p:nvSpPr>
        <p:spPr bwMode="auto">
          <a:xfrm>
            <a:off x="779463" y="1189038"/>
            <a:ext cx="9278937" cy="563562"/>
          </a:xfrm>
          <a:prstGeom prst="rect">
            <a:avLst/>
          </a:prstGeom>
          <a:noFill/>
          <a:ln w="9525">
            <a:noFill/>
            <a:miter lim="800000"/>
            <a:headEnd/>
            <a:tailEnd/>
          </a:ln>
        </p:spPr>
        <p:txBody>
          <a:bodyPr wrap="none" lIns="90000" tIns="45000" rIns="90000" bIns="45000"/>
          <a:lstStyle/>
          <a:p>
            <a:r>
              <a:rPr lang="en-US" sz="3200">
                <a:solidFill>
                  <a:srgbClr val="000099"/>
                </a:solidFill>
                <a:latin typeface="Calibri" pitchFamily="34" charset="0"/>
              </a:rPr>
              <a:t>Implementation of </a:t>
            </a:r>
          </a:p>
          <a:p>
            <a:r>
              <a:rPr lang="en-US" sz="3200">
                <a:solidFill>
                  <a:srgbClr val="000099"/>
                </a:solidFill>
                <a:latin typeface="Calibri" pitchFamily="34" charset="0"/>
              </a:rPr>
              <a:t>theme_tweetscope_tweet</a:t>
            </a:r>
            <a:endParaRPr lang="en-US">
              <a:solidFill>
                <a:srgbClr val="000099"/>
              </a:solidFill>
              <a:latin typeface="Calibri" pitchFamily="34" charset="0"/>
            </a:endParaRPr>
          </a:p>
        </p:txBody>
      </p:sp>
      <p:sp>
        <p:nvSpPr>
          <p:cNvPr id="6" name="Slide Number Placeholder 5"/>
          <p:cNvSpPr>
            <a:spLocks noGrp="1"/>
          </p:cNvSpPr>
          <p:nvPr>
            <p:ph type="sldNum" sz="quarter" idx="10"/>
          </p:nvPr>
        </p:nvSpPr>
        <p:spPr/>
        <p:txBody>
          <a:bodyPr/>
          <a:lstStyle/>
          <a:p>
            <a:fld id="{788EC497-C560-4E53-AFFE-94FA1FEAFF39}" type="slidenum">
              <a:rPr lang="en-US"/>
              <a:pPr/>
              <a:t>79</a:t>
            </a:fld>
            <a:endParaRPr lang="en-US"/>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extShape 1"/>
          <p:cNvSpPr txBox="1">
            <a:spLocks noChangeArrowheads="1"/>
          </p:cNvSpPr>
          <p:nvPr/>
        </p:nvSpPr>
        <p:spPr bwMode="auto">
          <a:xfrm>
            <a:off x="304800" y="1447800"/>
            <a:ext cx="8382000" cy="4678363"/>
          </a:xfrm>
          <a:prstGeom prst="rect">
            <a:avLst/>
          </a:prstGeom>
          <a:noFill/>
          <a:ln w="9525">
            <a:noFill/>
            <a:miter lim="800000"/>
            <a:headEnd/>
            <a:tailEnd/>
          </a:ln>
        </p:spPr>
        <p:txBody>
          <a:bodyPr lIns="90000" tIns="45000" rIns="90000" bIns="45000"/>
          <a:lstStyle/>
          <a:p>
            <a:pPr marL="914400" lvl="1" indent="-457200">
              <a:buFont typeface="Arial" pitchFamily="34" charset="0"/>
              <a:buChar char="•"/>
            </a:pPr>
            <a:r>
              <a:rPr lang="en-US" sz="2200" b="1">
                <a:latin typeface="Calibri" pitchFamily="34" charset="0"/>
              </a:rPr>
              <a:t>sites folder: </a:t>
            </a:r>
          </a:p>
          <a:p>
            <a:pPr marL="914400" lvl="1" indent="-457200">
              <a:buFont typeface="Arial" pitchFamily="34" charset="0"/>
              <a:buAutoNum type="romanLcPeriod"/>
            </a:pPr>
            <a:r>
              <a:rPr lang="en-US" sz="2200">
                <a:latin typeface="Calibri" pitchFamily="34" charset="0"/>
              </a:rPr>
              <a:t>Contains the user modifications to Drupal in the form of settings, modules, and themes. When you add modules to Drupal from the contributed modules repository or by writing your own, they go into sites/all/modules.
This keeps all your Drupal modifications within a single folder. Inside the sites directory there will be a subdirectory named </a:t>
            </a:r>
            <a:r>
              <a:rPr lang="en-US" sz="2200" b="1">
                <a:latin typeface="Calibri" pitchFamily="34" charset="0"/>
              </a:rPr>
              <a:t>default</a:t>
            </a:r>
            <a:r>
              <a:rPr lang="en-US" sz="2200">
                <a:latin typeface="Calibri" pitchFamily="34" charset="0"/>
              </a:rPr>
              <a:t> that holds the default configuration file for your Drupal site—default.settings.php. </a:t>
            </a:r>
            <a:endParaRPr lang="en-US">
              <a:latin typeface="Calibri" pitchFamily="34" charset="0"/>
            </a:endParaRPr>
          </a:p>
          <a:p>
            <a:pPr marL="914400" lvl="1" indent="-457200">
              <a:buFont typeface="Arial" pitchFamily="34" charset="0"/>
              <a:buAutoNum type="romanLcPeriod"/>
            </a:pPr>
            <a:r>
              <a:rPr lang="en-US" sz="2200">
                <a:latin typeface="Calibri" pitchFamily="34" charset="0"/>
              </a:rPr>
              <a:t>The Drupal installer will modify these original settings based on the information you provide and write a settings.php file for your site. The default directory is typically copied and renamed to the URL of your site by the person deploying the site, so your final settings file would be at sites/www.example.com/settings.php.</a:t>
            </a:r>
            <a:endParaRPr lang="en-US">
              <a:latin typeface="Calibri" pitchFamily="34" charset="0"/>
            </a:endParaRPr>
          </a:p>
        </p:txBody>
      </p:sp>
      <p:sp>
        <p:nvSpPr>
          <p:cNvPr id="5" name="Slide Number Placeholder 4"/>
          <p:cNvSpPr>
            <a:spLocks noGrp="1"/>
          </p:cNvSpPr>
          <p:nvPr>
            <p:ph type="sldNum" sz="quarter" idx="10"/>
          </p:nvPr>
        </p:nvSpPr>
        <p:spPr/>
        <p:txBody>
          <a:bodyPr/>
          <a:lstStyle/>
          <a:p>
            <a:fld id="{15EED3B7-4A7E-47E1-99A4-D91EA8ADAAD3}" type="slidenum">
              <a:rPr lang="en-US"/>
              <a:pPr/>
              <a:t>8</a:t>
            </a:fld>
            <a:endParaRPr lang="en-US"/>
          </a:p>
        </p:txBody>
      </p:sp>
    </p:spTree>
  </p:cSld>
  <p:clrMapOvr>
    <a:masterClrMapping/>
  </p:clrMapOvr>
  <p:timing>
    <p:tnLst>
      <p:par>
        <p:cTn id="1" dur="indefinite" restart="never" nodeType="tmRoot"/>
      </p:par>
    </p:tnLst>
  </p:timing>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TextShape 1"/>
          <p:cNvSpPr txBox="1">
            <a:spLocks noChangeArrowheads="1"/>
          </p:cNvSpPr>
          <p:nvPr/>
        </p:nvSpPr>
        <p:spPr bwMode="auto">
          <a:xfrm>
            <a:off x="685800" y="1905000"/>
            <a:ext cx="7772400" cy="1470025"/>
          </a:xfrm>
          <a:prstGeom prst="rect">
            <a:avLst/>
          </a:prstGeom>
          <a:noFill/>
          <a:ln w="9525">
            <a:noFill/>
            <a:miter lim="800000"/>
            <a:headEnd/>
            <a:tailEnd/>
          </a:ln>
        </p:spPr>
        <p:txBody>
          <a:bodyPr lIns="90000" tIns="45000" rIns="90000" bIns="45000"/>
          <a:lstStyle/>
          <a:p>
            <a:pPr algn="ctr"/>
            <a:r>
              <a:rPr lang="en-US" sz="4400">
                <a:solidFill>
                  <a:srgbClr val="000000"/>
                </a:solidFill>
                <a:latin typeface="Calibri" pitchFamily="34" charset="0"/>
              </a:rPr>
              <a:t>15. Bonus Topics
</a:t>
            </a:r>
            <a:endParaRPr lang="en-US">
              <a:latin typeface="Calibri" pitchFamily="34" charset="0"/>
            </a:endParaRPr>
          </a:p>
        </p:txBody>
      </p:sp>
      <p:sp>
        <p:nvSpPr>
          <p:cNvPr id="84995" name="TextShape 2"/>
          <p:cNvSpPr txBox="1">
            <a:spLocks noChangeArrowheads="1"/>
          </p:cNvSpPr>
          <p:nvPr/>
        </p:nvSpPr>
        <p:spPr bwMode="auto">
          <a:xfrm>
            <a:off x="1295400" y="2895600"/>
            <a:ext cx="6400800" cy="1447800"/>
          </a:xfrm>
          <a:prstGeom prst="rect">
            <a:avLst/>
          </a:prstGeom>
          <a:noFill/>
          <a:ln w="9525">
            <a:noFill/>
            <a:miter lim="800000"/>
            <a:headEnd/>
            <a:tailEnd/>
          </a:ln>
        </p:spPr>
        <p:txBody>
          <a:bodyPr lIns="90000" tIns="45000" rIns="90000" bIns="45000"/>
          <a:lstStyle/>
          <a:p>
            <a:pPr algn="ctr"/>
            <a:r>
              <a:rPr lang="en-US" sz="3200">
                <a:solidFill>
                  <a:srgbClr val="000099"/>
                </a:solidFill>
                <a:latin typeface="Calibri" pitchFamily="34" charset="0"/>
              </a:rPr>
              <a:t>Ecplise</a:t>
            </a:r>
          </a:p>
          <a:p>
            <a:pPr algn="ctr"/>
            <a:r>
              <a:rPr lang="en-US" sz="3200">
                <a:solidFill>
                  <a:srgbClr val="000099"/>
                </a:solidFill>
                <a:latin typeface="Calibri" pitchFamily="34" charset="0"/>
              </a:rPr>
              <a:t>Coder</a:t>
            </a:r>
          </a:p>
          <a:p>
            <a:pPr algn="ctr"/>
            <a:r>
              <a:rPr lang="en-US" sz="3200">
                <a:solidFill>
                  <a:srgbClr val="000099"/>
                </a:solidFill>
                <a:latin typeface="Calibri" pitchFamily="34" charset="0"/>
              </a:rPr>
              <a:t>Xdebug</a:t>
            </a:r>
          </a:p>
          <a:p>
            <a:pPr algn="ctr"/>
            <a:r>
              <a:rPr lang="en-US" sz="3200">
                <a:solidFill>
                  <a:srgbClr val="000099"/>
                </a:solidFill>
                <a:latin typeface="Calibri" pitchFamily="34" charset="0"/>
              </a:rPr>
              <a:t>Firebug</a:t>
            </a:r>
          </a:p>
          <a:p>
            <a:endParaRPr lang="en-US" sz="3200">
              <a:latin typeface="Calibri" pitchFamily="34" charset="0"/>
            </a:endParaRPr>
          </a:p>
        </p:txBody>
      </p:sp>
      <p:pic>
        <p:nvPicPr>
          <p:cNvPr id="84996" name="Picture 2"/>
          <p:cNvPicPr>
            <a:picLocks noChangeAspect="1" noChangeArrowheads="1"/>
          </p:cNvPicPr>
          <p:nvPr/>
        </p:nvPicPr>
        <p:blipFill>
          <a:blip r:embed="rId3"/>
          <a:srcRect/>
          <a:stretch>
            <a:fillRect/>
          </a:stretch>
        </p:blipFill>
        <p:spPr bwMode="auto">
          <a:xfrm>
            <a:off x="914400" y="1600200"/>
            <a:ext cx="1447800" cy="1447800"/>
          </a:xfrm>
          <a:prstGeom prst="rect">
            <a:avLst/>
          </a:prstGeom>
          <a:noFill/>
          <a:ln w="9525">
            <a:noFill/>
            <a:miter lim="800000"/>
            <a:headEnd/>
            <a:tailEnd/>
          </a:ln>
        </p:spPr>
      </p:pic>
      <p:sp>
        <p:nvSpPr>
          <p:cNvPr id="7" name="Slide Number Placeholder 6"/>
          <p:cNvSpPr>
            <a:spLocks noGrp="1"/>
          </p:cNvSpPr>
          <p:nvPr>
            <p:ph type="sldNum" sz="quarter" idx="10"/>
          </p:nvPr>
        </p:nvSpPr>
        <p:spPr/>
        <p:txBody>
          <a:bodyPr/>
          <a:lstStyle/>
          <a:p>
            <a:fld id="{E98F6929-DD43-4B0B-84AD-53E3CAEEFE26}" type="slidenum">
              <a:rPr lang="en-US"/>
              <a:pPr/>
              <a:t>80</a:t>
            </a:fld>
            <a:endParaRPr lang="en-US"/>
          </a:p>
        </p:txBody>
      </p:sp>
    </p:spTree>
  </p:cSld>
  <p:clrMapOvr>
    <a:masterClrMapping/>
  </p:clrMapOvr>
  <p:timing>
    <p:tnLst>
      <p:par>
        <p:cTn id="1" dur="indefinite" restart="never" nodeType="tmRoot"/>
      </p:par>
    </p:tnLst>
  </p:timing>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CustomShape 1"/>
          <p:cNvSpPr>
            <a:spLocks noChangeArrowheads="1"/>
          </p:cNvSpPr>
          <p:nvPr/>
        </p:nvSpPr>
        <p:spPr bwMode="auto">
          <a:xfrm>
            <a:off x="762000" y="1143000"/>
            <a:ext cx="6400800" cy="563563"/>
          </a:xfrm>
          <a:prstGeom prst="rect">
            <a:avLst/>
          </a:prstGeom>
          <a:noFill/>
          <a:ln w="9525">
            <a:noFill/>
            <a:miter lim="800000"/>
            <a:headEnd/>
            <a:tailEnd/>
          </a:ln>
        </p:spPr>
        <p:txBody>
          <a:bodyPr lIns="90000" tIns="45000" rIns="90000" bIns="45000"/>
          <a:lstStyle/>
          <a:p>
            <a:r>
              <a:rPr lang="en-US" sz="3200">
                <a:solidFill>
                  <a:srgbClr val="000099"/>
                </a:solidFill>
                <a:latin typeface="Calibri" pitchFamily="34" charset="0"/>
              </a:rPr>
              <a:t>Eclplise PDT</a:t>
            </a:r>
            <a:endParaRPr lang="en-US">
              <a:solidFill>
                <a:srgbClr val="000099"/>
              </a:solidFill>
              <a:latin typeface="Calibri" pitchFamily="34" charset="0"/>
            </a:endParaRPr>
          </a:p>
        </p:txBody>
      </p:sp>
      <p:pic>
        <p:nvPicPr>
          <p:cNvPr id="86019" name="Picture 2"/>
          <p:cNvPicPr>
            <a:picLocks noChangeAspect="1" noChangeArrowheads="1"/>
          </p:cNvPicPr>
          <p:nvPr/>
        </p:nvPicPr>
        <p:blipFill>
          <a:blip r:embed="rId2"/>
          <a:srcRect/>
          <a:stretch>
            <a:fillRect/>
          </a:stretch>
        </p:blipFill>
        <p:spPr bwMode="auto">
          <a:xfrm>
            <a:off x="6781800" y="2133600"/>
            <a:ext cx="2095500" cy="1362075"/>
          </a:xfrm>
          <a:prstGeom prst="rect">
            <a:avLst/>
          </a:prstGeom>
          <a:noFill/>
          <a:ln w="9525">
            <a:noFill/>
            <a:miter lim="800000"/>
            <a:headEnd/>
            <a:tailEnd/>
          </a:ln>
        </p:spPr>
      </p:pic>
      <p:sp>
        <p:nvSpPr>
          <p:cNvPr id="83974" name="CustomShape 2"/>
          <p:cNvSpPr>
            <a:spLocks noChangeArrowheads="1"/>
          </p:cNvSpPr>
          <p:nvPr/>
        </p:nvSpPr>
        <p:spPr bwMode="auto">
          <a:xfrm>
            <a:off x="762000" y="1981200"/>
            <a:ext cx="6429375" cy="5935663"/>
          </a:xfrm>
          <a:prstGeom prst="rect">
            <a:avLst/>
          </a:prstGeom>
          <a:noFill/>
          <a:ln w="9525">
            <a:noFill/>
            <a:miter lim="800000"/>
            <a:headEnd/>
            <a:tailEnd/>
          </a:ln>
        </p:spPr>
        <p:txBody>
          <a:bodyPr lIns="90000" tIns="45000" rIns="90000" bIns="45000"/>
          <a:lstStyle/>
          <a:p>
            <a:pPr marL="457200" indent="-457200">
              <a:buSzPct val="100000"/>
            </a:pPr>
            <a:r>
              <a:rPr lang="en-US" sz="2200">
                <a:solidFill>
                  <a:srgbClr val="000000"/>
                </a:solidFill>
                <a:latin typeface="Calibri" pitchFamily="34" charset="0"/>
                <a:hlinkClick r:id="rId3"/>
              </a:rPr>
              <a:t>http://download.eclipse.org/tools/pdt/downloads/</a:t>
            </a:r>
            <a:endParaRPr lang="en-US">
              <a:latin typeface="Calibri" pitchFamily="34" charset="0"/>
            </a:endParaRPr>
          </a:p>
          <a:p>
            <a:pPr marL="457200" indent="-457200">
              <a:buSzPct val="100000"/>
              <a:buFont typeface="Arial" pitchFamily="34" charset="0"/>
              <a:buChar char="•"/>
            </a:pPr>
            <a:endParaRPr lang="en-US">
              <a:latin typeface="Calibri" pitchFamily="34" charset="0"/>
            </a:endParaRPr>
          </a:p>
          <a:p>
            <a:pPr marL="457200" indent="-457200">
              <a:buSzPct val="100000"/>
              <a:buFont typeface="Arial" pitchFamily="34" charset="0"/>
              <a:buChar char="•"/>
            </a:pPr>
            <a:endParaRPr lang="en-US">
              <a:latin typeface="Calibri" pitchFamily="34" charset="0"/>
            </a:endParaRPr>
          </a:p>
          <a:p>
            <a:pPr marL="457200" indent="-457200">
              <a:buSzPct val="100000"/>
              <a:buFont typeface="Arial" pitchFamily="34" charset="0"/>
              <a:buChar char="•"/>
            </a:pPr>
            <a:r>
              <a:rPr lang="en-US" sz="2200">
                <a:solidFill>
                  <a:srgbClr val="000000"/>
                </a:solidFill>
                <a:latin typeface="Calibri" pitchFamily="34" charset="0"/>
              </a:rPr>
              <a:t>Editor - code completion and syntax coloring </a:t>
            </a:r>
            <a:endParaRPr lang="en-US">
              <a:latin typeface="Calibri" pitchFamily="34" charset="0"/>
            </a:endParaRPr>
          </a:p>
          <a:p>
            <a:pPr marL="457200" indent="-457200">
              <a:buSzPct val="100000"/>
              <a:buFont typeface="Arial" pitchFamily="34" charset="0"/>
              <a:buChar char="•"/>
            </a:pPr>
            <a:endParaRPr lang="en-US">
              <a:latin typeface="Calibri" pitchFamily="34" charset="0"/>
            </a:endParaRPr>
          </a:p>
          <a:p>
            <a:pPr marL="457200" indent="-457200">
              <a:buSzPct val="100000"/>
              <a:buFont typeface="Arial" pitchFamily="34" charset="0"/>
              <a:buChar char="•"/>
            </a:pPr>
            <a:r>
              <a:rPr lang="en-US" sz="2200">
                <a:solidFill>
                  <a:srgbClr val="000000"/>
                </a:solidFill>
                <a:latin typeface="Calibri" pitchFamily="34" charset="0"/>
              </a:rPr>
              <a:t>Faster development, fewer coding errors</a:t>
            </a:r>
            <a:endParaRPr lang="en-US">
              <a:latin typeface="Calibri" pitchFamily="34" charset="0"/>
            </a:endParaRPr>
          </a:p>
          <a:p>
            <a:pPr marL="457200" indent="-457200">
              <a:buSzPct val="100000"/>
              <a:buFont typeface="Arial" pitchFamily="34" charset="0"/>
              <a:buChar char="•"/>
            </a:pPr>
            <a:endParaRPr lang="en-US">
              <a:latin typeface="Calibri" pitchFamily="34" charset="0"/>
            </a:endParaRPr>
          </a:p>
          <a:p>
            <a:pPr marL="457200" indent="-457200">
              <a:buSzPct val="100000"/>
              <a:buFont typeface="Arial" pitchFamily="34" charset="0"/>
              <a:buChar char="•"/>
            </a:pPr>
            <a:r>
              <a:rPr lang="en-US" sz="2200">
                <a:solidFill>
                  <a:srgbClr val="000000"/>
                </a:solidFill>
                <a:latin typeface="Calibri" pitchFamily="34" charset="0"/>
              </a:rPr>
              <a:t> Editor - auto line-numbering, code collapsing</a:t>
            </a:r>
            <a:endParaRPr lang="en-US">
              <a:latin typeface="Calibri" pitchFamily="34" charset="0"/>
            </a:endParaRPr>
          </a:p>
          <a:p>
            <a:pPr marL="457200" indent="-457200">
              <a:buSzPct val="100000"/>
              <a:buFont typeface="Arial" pitchFamily="34" charset="0"/>
              <a:buChar char="•"/>
            </a:pPr>
            <a:endParaRPr lang="en-US">
              <a:latin typeface="Calibri" pitchFamily="34" charset="0"/>
            </a:endParaRPr>
          </a:p>
          <a:p>
            <a:pPr marL="457200" indent="-457200">
              <a:buSzPct val="100000"/>
              <a:buFont typeface="Arial" pitchFamily="34" charset="0"/>
              <a:buChar char="•"/>
            </a:pPr>
            <a:r>
              <a:rPr lang="en-US" sz="2200">
                <a:solidFill>
                  <a:srgbClr val="000000"/>
                </a:solidFill>
                <a:latin typeface="Calibri" pitchFamily="34" charset="0"/>
              </a:rPr>
              <a:t> Debugging</a:t>
            </a:r>
            <a:endParaRPr lang="en-US">
              <a:latin typeface="Calibri" pitchFamily="34" charset="0"/>
            </a:endParaRPr>
          </a:p>
          <a:p>
            <a:pPr marL="457200" indent="-457200">
              <a:buSzPct val="100000"/>
              <a:buFont typeface="Arial" pitchFamily="34" charset="0"/>
              <a:buChar char="•"/>
            </a:pPr>
            <a:endParaRPr lang="en-US">
              <a:latin typeface="Calibri" pitchFamily="34" charset="0"/>
            </a:endParaRPr>
          </a:p>
          <a:p>
            <a:pPr marL="457200" indent="-457200">
              <a:buSzPct val="100000"/>
              <a:buFont typeface="Arial" pitchFamily="34" charset="0"/>
              <a:buChar char="•"/>
            </a:pPr>
            <a:r>
              <a:rPr lang="en-US" sz="2200">
                <a:solidFill>
                  <a:srgbClr val="000000"/>
                </a:solidFill>
                <a:latin typeface="Calibri" pitchFamily="34" charset="0"/>
              </a:rPr>
              <a:t>Visual Layout - alignment, spacing, sizing options.</a:t>
            </a:r>
            <a:endParaRPr lang="en-US">
              <a:latin typeface="Calibri" pitchFamily="34" charset="0"/>
            </a:endParaRPr>
          </a:p>
          <a:p>
            <a:pPr marL="457200" indent="-457200"/>
            <a:endParaRPr lang="en-US">
              <a:latin typeface="Calibri" pitchFamily="34" charset="0"/>
            </a:endParaRPr>
          </a:p>
          <a:p>
            <a:pPr marL="457200" indent="-457200"/>
            <a:endParaRPr lang="en-US">
              <a:latin typeface="Calibri" pitchFamily="34" charset="0"/>
            </a:endParaRPr>
          </a:p>
          <a:p>
            <a:pPr marL="457200" indent="-457200"/>
            <a:endParaRPr lang="en-US">
              <a:latin typeface="Calibri" pitchFamily="34" charset="0"/>
            </a:endParaRPr>
          </a:p>
        </p:txBody>
      </p:sp>
      <p:sp>
        <p:nvSpPr>
          <p:cNvPr id="7" name="Slide Number Placeholder 6"/>
          <p:cNvSpPr>
            <a:spLocks noGrp="1"/>
          </p:cNvSpPr>
          <p:nvPr>
            <p:ph type="sldNum" sz="quarter" idx="10"/>
          </p:nvPr>
        </p:nvSpPr>
        <p:spPr/>
        <p:txBody>
          <a:bodyPr/>
          <a:lstStyle/>
          <a:p>
            <a:fld id="{522BA923-6722-40C6-9854-61341A9F13F4}" type="slidenum">
              <a:rPr lang="en-US"/>
              <a:pPr/>
              <a:t>81</a:t>
            </a:fld>
            <a:endParaRPr lang="en-US"/>
          </a:p>
        </p:txBody>
      </p:sp>
    </p:spTree>
  </p:cSld>
  <p:clrMapOvr>
    <a:masterClrMapping/>
  </p:clrMapOvr>
  <p:timing>
    <p:tnLst>
      <p:par>
        <p:cTn id="1" dur="indefinite" restart="never" nodeType="tmRoot"/>
      </p:par>
    </p:tnLst>
  </p:timing>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CustomShape 1"/>
          <p:cNvSpPr>
            <a:spLocks noChangeArrowheads="1"/>
          </p:cNvSpPr>
          <p:nvPr/>
        </p:nvSpPr>
        <p:spPr bwMode="auto">
          <a:xfrm>
            <a:off x="762000" y="1143000"/>
            <a:ext cx="6400800" cy="563563"/>
          </a:xfrm>
          <a:prstGeom prst="rect">
            <a:avLst/>
          </a:prstGeom>
          <a:noFill/>
          <a:ln w="9525">
            <a:noFill/>
            <a:miter lim="800000"/>
            <a:headEnd/>
            <a:tailEnd/>
          </a:ln>
        </p:spPr>
        <p:txBody>
          <a:bodyPr lIns="90000" tIns="45000" rIns="90000" bIns="45000"/>
          <a:lstStyle/>
          <a:p>
            <a:r>
              <a:rPr lang="en-US" sz="3200">
                <a:solidFill>
                  <a:srgbClr val="000099"/>
                </a:solidFill>
                <a:latin typeface="Calibri" pitchFamily="34" charset="0"/>
              </a:rPr>
              <a:t>Coder</a:t>
            </a:r>
            <a:endParaRPr lang="en-US">
              <a:solidFill>
                <a:srgbClr val="000099"/>
              </a:solidFill>
              <a:latin typeface="Calibri" pitchFamily="34" charset="0"/>
            </a:endParaRPr>
          </a:p>
        </p:txBody>
      </p:sp>
      <p:sp>
        <p:nvSpPr>
          <p:cNvPr id="84997" name="CustomShape 2"/>
          <p:cNvSpPr>
            <a:spLocks noChangeArrowheads="1"/>
          </p:cNvSpPr>
          <p:nvPr/>
        </p:nvSpPr>
        <p:spPr bwMode="auto">
          <a:xfrm>
            <a:off x="762000" y="1752600"/>
            <a:ext cx="5534025" cy="2438400"/>
          </a:xfrm>
          <a:prstGeom prst="rect">
            <a:avLst/>
          </a:prstGeom>
          <a:noFill/>
          <a:ln w="9525">
            <a:noFill/>
            <a:miter lim="800000"/>
            <a:headEnd/>
            <a:tailEnd/>
          </a:ln>
        </p:spPr>
        <p:txBody>
          <a:bodyPr lIns="90000" tIns="45000" rIns="90000" bIns="45000"/>
          <a:lstStyle/>
          <a:p>
            <a:pPr marL="457200" indent="-457200">
              <a:buSzPct val="100000"/>
              <a:buFont typeface="Arial" pitchFamily="34" charset="0"/>
              <a:buChar char="•"/>
            </a:pPr>
            <a:r>
              <a:rPr lang="en-US" sz="2200">
                <a:solidFill>
                  <a:srgbClr val="000000"/>
                </a:solidFill>
                <a:latin typeface="Calibri" pitchFamily="34" charset="0"/>
              </a:rPr>
              <a:t> Indentation Check</a:t>
            </a:r>
            <a:endParaRPr lang="en-US">
              <a:latin typeface="Calibri" pitchFamily="34" charset="0"/>
            </a:endParaRPr>
          </a:p>
          <a:p>
            <a:pPr marL="457200" indent="-457200">
              <a:buSzPct val="100000"/>
              <a:buFont typeface="Arial" pitchFamily="34" charset="0"/>
              <a:buChar char="•"/>
            </a:pPr>
            <a:endParaRPr lang="en-US">
              <a:latin typeface="Calibri" pitchFamily="34" charset="0"/>
            </a:endParaRPr>
          </a:p>
          <a:p>
            <a:pPr marL="457200" indent="-457200">
              <a:buSzPct val="100000"/>
              <a:buFont typeface="Arial" pitchFamily="34" charset="0"/>
              <a:buChar char="•"/>
            </a:pPr>
            <a:r>
              <a:rPr lang="en-US" sz="2200">
                <a:solidFill>
                  <a:srgbClr val="000000"/>
                </a:solidFill>
                <a:latin typeface="Calibri" pitchFamily="34" charset="0"/>
              </a:rPr>
              <a:t>Coding Standards</a:t>
            </a:r>
            <a:endParaRPr lang="en-US">
              <a:latin typeface="Calibri" pitchFamily="34" charset="0"/>
            </a:endParaRPr>
          </a:p>
          <a:p>
            <a:pPr marL="457200" indent="-457200">
              <a:buSzPct val="100000"/>
              <a:buFont typeface="Arial" pitchFamily="34" charset="0"/>
              <a:buChar char="•"/>
            </a:pPr>
            <a:endParaRPr lang="en-US">
              <a:latin typeface="Calibri" pitchFamily="34" charset="0"/>
            </a:endParaRPr>
          </a:p>
          <a:p>
            <a:pPr marL="457200" indent="-457200">
              <a:buSzPct val="100000"/>
              <a:buFont typeface="Arial" pitchFamily="34" charset="0"/>
              <a:buChar char="•"/>
            </a:pPr>
            <a:r>
              <a:rPr lang="en-US" sz="2200">
                <a:solidFill>
                  <a:srgbClr val="000000"/>
                </a:solidFill>
                <a:latin typeface="Calibri" pitchFamily="34" charset="0"/>
              </a:rPr>
              <a:t>Security Guidelines</a:t>
            </a:r>
            <a:endParaRPr lang="en-US">
              <a:latin typeface="Calibri" pitchFamily="34" charset="0"/>
            </a:endParaRPr>
          </a:p>
          <a:p>
            <a:pPr marL="457200" indent="-457200">
              <a:buSzPct val="100000"/>
              <a:buFont typeface="Arial" pitchFamily="34" charset="0"/>
              <a:buChar char="•"/>
            </a:pPr>
            <a:endParaRPr lang="en-US">
              <a:latin typeface="Calibri" pitchFamily="34" charset="0"/>
            </a:endParaRPr>
          </a:p>
          <a:p>
            <a:pPr marL="457200" indent="-457200">
              <a:buSzPct val="100000"/>
              <a:buFont typeface="Arial" pitchFamily="34" charset="0"/>
              <a:buChar char="•"/>
            </a:pPr>
            <a:r>
              <a:rPr lang="en-US" sz="2200">
                <a:solidFill>
                  <a:srgbClr val="000000"/>
                </a:solidFill>
                <a:latin typeface="Calibri" pitchFamily="34" charset="0"/>
              </a:rPr>
              <a:t> Warnings and Errors</a:t>
            </a:r>
            <a:endParaRPr lang="en-US">
              <a:latin typeface="Calibri" pitchFamily="34" charset="0"/>
            </a:endParaRPr>
          </a:p>
          <a:p>
            <a:pPr marL="457200" indent="-457200"/>
            <a:endParaRPr lang="en-US">
              <a:latin typeface="Calibri" pitchFamily="34" charset="0"/>
            </a:endParaRPr>
          </a:p>
          <a:p>
            <a:pPr marL="457200" indent="-457200"/>
            <a:endParaRPr lang="en-US">
              <a:latin typeface="Calibri" pitchFamily="34" charset="0"/>
            </a:endParaRPr>
          </a:p>
        </p:txBody>
      </p:sp>
      <p:sp>
        <p:nvSpPr>
          <p:cNvPr id="6" name="Slide Number Placeholder 5"/>
          <p:cNvSpPr>
            <a:spLocks noGrp="1"/>
          </p:cNvSpPr>
          <p:nvPr>
            <p:ph type="sldNum" sz="quarter" idx="10"/>
          </p:nvPr>
        </p:nvSpPr>
        <p:spPr/>
        <p:txBody>
          <a:bodyPr/>
          <a:lstStyle/>
          <a:p>
            <a:fld id="{2F9DC10B-FAD2-4EB4-9741-095DE27E8D3F}" type="slidenum">
              <a:rPr lang="en-US"/>
              <a:pPr/>
              <a:t>82</a:t>
            </a:fld>
            <a:endParaRPr lang="en-US"/>
          </a:p>
        </p:txBody>
      </p:sp>
    </p:spTree>
  </p:cSld>
  <p:clrMapOvr>
    <a:masterClrMapping/>
  </p:clrMapOvr>
  <p:timing>
    <p:tnLst>
      <p:par>
        <p:cTn id="1" dur="indefinite" restart="never" nodeType="tmRoot"/>
      </p:par>
    </p:tnLst>
  </p:timing>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CustomShape 1"/>
          <p:cNvSpPr>
            <a:spLocks noChangeArrowheads="1"/>
          </p:cNvSpPr>
          <p:nvPr/>
        </p:nvSpPr>
        <p:spPr bwMode="auto">
          <a:xfrm>
            <a:off x="762000" y="1143000"/>
            <a:ext cx="6400800" cy="563563"/>
          </a:xfrm>
          <a:prstGeom prst="rect">
            <a:avLst/>
          </a:prstGeom>
          <a:noFill/>
          <a:ln w="9525">
            <a:noFill/>
            <a:miter lim="800000"/>
            <a:headEnd/>
            <a:tailEnd/>
          </a:ln>
        </p:spPr>
        <p:txBody>
          <a:bodyPr lIns="90000" tIns="45000" rIns="90000" bIns="45000"/>
          <a:lstStyle/>
          <a:p>
            <a:r>
              <a:rPr lang="en-US" sz="3200">
                <a:solidFill>
                  <a:srgbClr val="000099"/>
                </a:solidFill>
                <a:latin typeface="Calibri" pitchFamily="34" charset="0"/>
              </a:rPr>
              <a:t>Xdebug</a:t>
            </a:r>
            <a:endParaRPr lang="en-US">
              <a:solidFill>
                <a:srgbClr val="000099"/>
              </a:solidFill>
              <a:latin typeface="Calibri" pitchFamily="34" charset="0"/>
            </a:endParaRPr>
          </a:p>
        </p:txBody>
      </p:sp>
      <p:sp>
        <p:nvSpPr>
          <p:cNvPr id="88067" name="CustomShape 2"/>
          <p:cNvSpPr>
            <a:spLocks noChangeArrowheads="1"/>
          </p:cNvSpPr>
          <p:nvPr/>
        </p:nvSpPr>
        <p:spPr bwMode="auto">
          <a:xfrm>
            <a:off x="304800" y="1828800"/>
            <a:ext cx="6934200" cy="3890963"/>
          </a:xfrm>
          <a:prstGeom prst="rect">
            <a:avLst/>
          </a:prstGeom>
          <a:noFill/>
          <a:ln w="9525">
            <a:noFill/>
            <a:miter lim="800000"/>
            <a:headEnd/>
            <a:tailEnd/>
          </a:ln>
        </p:spPr>
        <p:txBody>
          <a:bodyPr lIns="90000" tIns="45000" rIns="90000" bIns="45000"/>
          <a:lstStyle/>
          <a:p>
            <a:pPr marL="914400" lvl="1" indent="-457200">
              <a:buSzPct val="100000"/>
              <a:buFont typeface="Arial" pitchFamily="34" charset="0"/>
              <a:buChar char="•"/>
            </a:pPr>
            <a:r>
              <a:rPr lang="en-US" sz="2200">
                <a:solidFill>
                  <a:srgbClr val="000000"/>
                </a:solidFill>
                <a:latin typeface="Calibri" pitchFamily="34" charset="0"/>
              </a:rPr>
              <a:t> Install Xdebug</a:t>
            </a:r>
            <a:endParaRPr lang="en-US">
              <a:latin typeface="Calibri" pitchFamily="34" charset="0"/>
            </a:endParaRPr>
          </a:p>
          <a:p>
            <a:pPr marL="342900" indent="-342900">
              <a:buSzPct val="100000"/>
              <a:buFont typeface="Arial" pitchFamily="34" charset="0"/>
              <a:buChar char="•"/>
            </a:pPr>
            <a:endParaRPr lang="en-US">
              <a:latin typeface="Calibri" pitchFamily="34" charset="0"/>
            </a:endParaRPr>
          </a:p>
          <a:p>
            <a:pPr marL="914400" lvl="1" indent="-457200">
              <a:buSzPct val="100000"/>
              <a:buFont typeface="Arial" pitchFamily="34" charset="0"/>
              <a:buChar char="•"/>
            </a:pPr>
            <a:r>
              <a:rPr lang="en-US" sz="2200">
                <a:solidFill>
                  <a:srgbClr val="000000"/>
                </a:solidFill>
                <a:latin typeface="Calibri" pitchFamily="34" charset="0"/>
              </a:rPr>
              <a:t> Configure php.ini settings</a:t>
            </a:r>
            <a:endParaRPr lang="en-US">
              <a:latin typeface="Calibri" pitchFamily="34" charset="0"/>
            </a:endParaRPr>
          </a:p>
          <a:p>
            <a:pPr marL="342900" indent="-342900">
              <a:buSzPct val="100000"/>
              <a:buFont typeface="Arial" pitchFamily="34" charset="0"/>
              <a:buChar char="•"/>
            </a:pPr>
            <a:endParaRPr lang="en-US">
              <a:latin typeface="Calibri" pitchFamily="34" charset="0"/>
            </a:endParaRPr>
          </a:p>
          <a:p>
            <a:pPr marL="914400" lvl="1" indent="-457200">
              <a:buSzPct val="100000"/>
              <a:buFont typeface="Arial" pitchFamily="34" charset="0"/>
              <a:buChar char="•"/>
            </a:pPr>
            <a:r>
              <a:rPr lang="en-US" sz="2200">
                <a:solidFill>
                  <a:srgbClr val="000000"/>
                </a:solidFill>
                <a:latin typeface="Calibri" pitchFamily="34" charset="0"/>
              </a:rPr>
              <a:t>Configure your eclipse</a:t>
            </a:r>
            <a:endParaRPr lang="en-US">
              <a:latin typeface="Calibri" pitchFamily="34" charset="0"/>
            </a:endParaRPr>
          </a:p>
          <a:p>
            <a:pPr marL="342900" indent="-342900">
              <a:buSzPct val="100000"/>
              <a:buFont typeface="Arial" pitchFamily="34" charset="0"/>
              <a:buChar char="•"/>
            </a:pPr>
            <a:endParaRPr lang="en-US">
              <a:latin typeface="Calibri" pitchFamily="34" charset="0"/>
            </a:endParaRPr>
          </a:p>
          <a:p>
            <a:pPr marL="914400" lvl="1" indent="-457200">
              <a:buSzPct val="100000"/>
              <a:buFont typeface="Arial" pitchFamily="34" charset="0"/>
              <a:buChar char="•"/>
            </a:pPr>
            <a:r>
              <a:rPr lang="en-US" sz="2200">
                <a:solidFill>
                  <a:srgbClr val="000000"/>
                </a:solidFill>
                <a:latin typeface="Calibri" pitchFamily="34" charset="0"/>
              </a:rPr>
              <a:t> Break Points</a:t>
            </a:r>
            <a:endParaRPr lang="en-US">
              <a:latin typeface="Calibri" pitchFamily="34" charset="0"/>
            </a:endParaRPr>
          </a:p>
          <a:p>
            <a:pPr marL="342900" indent="-342900">
              <a:buSzPct val="100000"/>
              <a:buFont typeface="Arial" pitchFamily="34" charset="0"/>
              <a:buChar char="•"/>
            </a:pPr>
            <a:endParaRPr lang="en-US">
              <a:latin typeface="Calibri" pitchFamily="34" charset="0"/>
            </a:endParaRPr>
          </a:p>
          <a:p>
            <a:pPr marL="914400" lvl="1" indent="-457200">
              <a:buSzPct val="100000"/>
              <a:buFont typeface="Arial" pitchFamily="34" charset="0"/>
              <a:buChar char="•"/>
            </a:pPr>
            <a:r>
              <a:rPr lang="en-US" sz="2200">
                <a:solidFill>
                  <a:srgbClr val="000000"/>
                </a:solidFill>
                <a:latin typeface="Calibri" pitchFamily="34" charset="0"/>
              </a:rPr>
              <a:t> Happy Debugging </a:t>
            </a:r>
            <a:endParaRPr lang="en-US">
              <a:latin typeface="Calibri" pitchFamily="34" charset="0"/>
            </a:endParaRPr>
          </a:p>
        </p:txBody>
      </p:sp>
      <p:sp>
        <p:nvSpPr>
          <p:cNvPr id="6" name="Slide Number Placeholder 5"/>
          <p:cNvSpPr>
            <a:spLocks noGrp="1"/>
          </p:cNvSpPr>
          <p:nvPr>
            <p:ph type="sldNum" sz="quarter" idx="10"/>
          </p:nvPr>
        </p:nvSpPr>
        <p:spPr/>
        <p:txBody>
          <a:bodyPr/>
          <a:lstStyle/>
          <a:p>
            <a:fld id="{9E3DA344-5FE6-4E43-A940-5A7F7157E9E2}" type="slidenum">
              <a:rPr lang="en-US"/>
              <a:pPr/>
              <a:t>83</a:t>
            </a:fld>
            <a:endParaRPr lang="en-US"/>
          </a:p>
        </p:txBody>
      </p:sp>
    </p:spTree>
  </p:cSld>
  <p:clrMapOvr>
    <a:masterClrMapping/>
  </p:clrMapOvr>
  <p:timing>
    <p:tnLst>
      <p:par>
        <p:cTn id="1" dur="indefinite" restart="never" nodeType="tmRoot"/>
      </p:par>
    </p:tnLst>
  </p:timing>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4" name="CustomShape 1"/>
          <p:cNvSpPr>
            <a:spLocks noChangeArrowheads="1"/>
          </p:cNvSpPr>
          <p:nvPr/>
        </p:nvSpPr>
        <p:spPr bwMode="auto">
          <a:xfrm>
            <a:off x="762000" y="2590800"/>
            <a:ext cx="6400800" cy="3163888"/>
          </a:xfrm>
          <a:prstGeom prst="rect">
            <a:avLst/>
          </a:prstGeom>
          <a:noFill/>
          <a:ln w="9525">
            <a:noFill/>
            <a:miter lim="800000"/>
            <a:headEnd/>
            <a:tailEnd/>
          </a:ln>
        </p:spPr>
        <p:txBody>
          <a:bodyPr lIns="90000" tIns="45000" rIns="90000" bIns="45000"/>
          <a:lstStyle/>
          <a:p>
            <a:pPr marL="457200" indent="-457200">
              <a:buSzPct val="100000"/>
              <a:buFont typeface="Arial" pitchFamily="34" charset="0"/>
              <a:buChar char="•"/>
            </a:pPr>
            <a:r>
              <a:rPr lang="en-US" sz="2200">
                <a:solidFill>
                  <a:srgbClr val="000000"/>
                </a:solidFill>
                <a:latin typeface="Calibri" pitchFamily="34" charset="0"/>
              </a:rPr>
              <a:t> JavaScript Debugging and Profiling</a:t>
            </a:r>
            <a:endParaRPr lang="en-US">
              <a:latin typeface="Calibri" pitchFamily="34" charset="0"/>
            </a:endParaRPr>
          </a:p>
          <a:p>
            <a:pPr marL="457200" indent="-457200">
              <a:buSzPct val="100000"/>
              <a:buFont typeface="Arial" pitchFamily="34" charset="0"/>
              <a:buChar char="•"/>
            </a:pPr>
            <a:endParaRPr lang="en-US">
              <a:latin typeface="Calibri" pitchFamily="34" charset="0"/>
            </a:endParaRPr>
          </a:p>
          <a:p>
            <a:pPr marL="457200" indent="-457200">
              <a:buSzPct val="100000"/>
              <a:buFont typeface="Arial" pitchFamily="34" charset="0"/>
              <a:buChar char="•"/>
            </a:pPr>
            <a:r>
              <a:rPr lang="en-US" sz="2200">
                <a:solidFill>
                  <a:srgbClr val="000000"/>
                </a:solidFill>
                <a:latin typeface="Calibri" pitchFamily="34" charset="0"/>
              </a:rPr>
              <a:t>"Live" editing and inspection of (X)HTML code</a:t>
            </a:r>
            <a:endParaRPr lang="en-US">
              <a:latin typeface="Calibri" pitchFamily="34" charset="0"/>
            </a:endParaRPr>
          </a:p>
          <a:p>
            <a:pPr marL="457200" indent="-457200">
              <a:buSzPct val="100000"/>
              <a:buFont typeface="Arial" pitchFamily="34" charset="0"/>
              <a:buChar char="•"/>
            </a:pPr>
            <a:endParaRPr lang="en-US">
              <a:latin typeface="Calibri" pitchFamily="34" charset="0"/>
            </a:endParaRPr>
          </a:p>
          <a:p>
            <a:pPr marL="457200" indent="-457200">
              <a:buSzPct val="100000"/>
              <a:buFont typeface="Arial" pitchFamily="34" charset="0"/>
              <a:buChar char="•"/>
            </a:pPr>
            <a:r>
              <a:rPr lang="en-US" sz="2200">
                <a:solidFill>
                  <a:srgbClr val="000000"/>
                </a:solidFill>
                <a:latin typeface="Calibri" pitchFamily="34" charset="0"/>
              </a:rPr>
              <a:t>CSS editing, modification and visual highlighting.</a:t>
            </a:r>
            <a:endParaRPr lang="en-US">
              <a:latin typeface="Calibri" pitchFamily="34" charset="0"/>
            </a:endParaRPr>
          </a:p>
          <a:p>
            <a:pPr marL="457200" indent="-457200">
              <a:buSzPct val="100000"/>
              <a:buFont typeface="Arial" pitchFamily="34" charset="0"/>
              <a:buChar char="•"/>
            </a:pPr>
            <a:endParaRPr lang="en-US">
              <a:latin typeface="Calibri" pitchFamily="34" charset="0"/>
            </a:endParaRPr>
          </a:p>
          <a:p>
            <a:pPr marL="457200" indent="-457200">
              <a:buSzPct val="100000"/>
              <a:buFont typeface="Arial" pitchFamily="34" charset="0"/>
              <a:buChar char="•"/>
            </a:pPr>
            <a:r>
              <a:rPr lang="en-US" sz="2200">
                <a:solidFill>
                  <a:srgbClr val="000000"/>
                </a:solidFill>
                <a:latin typeface="Calibri" pitchFamily="34" charset="0"/>
              </a:rPr>
              <a:t>HTTP Related Network Monitoring  </a:t>
            </a:r>
            <a:endParaRPr lang="en-US">
              <a:latin typeface="Calibri" pitchFamily="34" charset="0"/>
            </a:endParaRPr>
          </a:p>
          <a:p>
            <a:pPr marL="457200" indent="-457200">
              <a:buSzPct val="100000"/>
              <a:buFont typeface="Arial" pitchFamily="34" charset="0"/>
              <a:buChar char="•"/>
            </a:pPr>
            <a:endParaRPr lang="en-US">
              <a:latin typeface="Calibri" pitchFamily="34" charset="0"/>
            </a:endParaRPr>
          </a:p>
          <a:p>
            <a:pPr marL="457200" indent="-457200">
              <a:buSzPct val="100000"/>
              <a:buFont typeface="Arial" pitchFamily="34" charset="0"/>
              <a:buChar char="•"/>
            </a:pPr>
            <a:endParaRPr lang="en-US">
              <a:latin typeface="Calibri" pitchFamily="34" charset="0"/>
            </a:endParaRPr>
          </a:p>
        </p:txBody>
      </p:sp>
      <p:pic>
        <p:nvPicPr>
          <p:cNvPr id="89091" name="Picture 2"/>
          <p:cNvPicPr>
            <a:picLocks noChangeAspect="1" noChangeArrowheads="1"/>
          </p:cNvPicPr>
          <p:nvPr/>
        </p:nvPicPr>
        <p:blipFill>
          <a:blip r:embed="rId2"/>
          <a:srcRect/>
          <a:stretch>
            <a:fillRect/>
          </a:stretch>
        </p:blipFill>
        <p:spPr bwMode="auto">
          <a:xfrm>
            <a:off x="571500" y="1323975"/>
            <a:ext cx="3390900" cy="1190625"/>
          </a:xfrm>
          <a:prstGeom prst="rect">
            <a:avLst/>
          </a:prstGeom>
          <a:noFill/>
          <a:ln w="9525">
            <a:noFill/>
            <a:miter lim="800000"/>
            <a:headEnd/>
            <a:tailEnd/>
          </a:ln>
        </p:spPr>
      </p:pic>
      <p:sp>
        <p:nvSpPr>
          <p:cNvPr id="6" name="Slide Number Placeholder 5"/>
          <p:cNvSpPr>
            <a:spLocks noGrp="1"/>
          </p:cNvSpPr>
          <p:nvPr>
            <p:ph type="sldNum" sz="quarter" idx="10"/>
          </p:nvPr>
        </p:nvSpPr>
        <p:spPr/>
        <p:txBody>
          <a:bodyPr/>
          <a:lstStyle/>
          <a:p>
            <a:fld id="{B7B0B2A2-75F0-47A7-AB84-60F78A90E361}" type="slidenum">
              <a:rPr lang="en-US"/>
              <a:pPr/>
              <a:t>84</a:t>
            </a:fld>
            <a:endParaRPr lang="en-US"/>
          </a:p>
        </p:txBody>
      </p:sp>
    </p:spTree>
  </p:cSld>
  <p:clrMapOvr>
    <a:masterClrMapping/>
  </p:clrMapOvr>
  <p:timing>
    <p:tnLst>
      <p:par>
        <p:cTn id="1" dur="indefinite" restart="never" nodeType="tmRoot"/>
      </p:par>
    </p:tnLst>
  </p:timing>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0114" name="Picture 2"/>
          <p:cNvPicPr>
            <a:picLocks noChangeAspect="1" noChangeArrowheads="1"/>
          </p:cNvPicPr>
          <p:nvPr/>
        </p:nvPicPr>
        <p:blipFill>
          <a:blip r:embed="rId2"/>
          <a:srcRect/>
          <a:stretch>
            <a:fillRect/>
          </a:stretch>
        </p:blipFill>
        <p:spPr bwMode="auto">
          <a:xfrm>
            <a:off x="1543050" y="1143000"/>
            <a:ext cx="6000750" cy="4498975"/>
          </a:xfrm>
          <a:prstGeom prst="rect">
            <a:avLst/>
          </a:prstGeom>
          <a:noFill/>
          <a:ln w="9525">
            <a:noFill/>
            <a:miter lim="800000"/>
            <a:headEnd/>
            <a:tailEnd/>
          </a:ln>
        </p:spPr>
      </p:pic>
      <p:sp>
        <p:nvSpPr>
          <p:cNvPr id="90115" name="CustomShape 1"/>
          <p:cNvSpPr>
            <a:spLocks noChangeArrowheads="1"/>
          </p:cNvSpPr>
          <p:nvPr/>
        </p:nvSpPr>
        <p:spPr bwMode="auto">
          <a:xfrm>
            <a:off x="2509838" y="5181600"/>
            <a:ext cx="5643562" cy="742950"/>
          </a:xfrm>
          <a:prstGeom prst="rect">
            <a:avLst/>
          </a:prstGeom>
          <a:noFill/>
          <a:ln w="9525">
            <a:noFill/>
            <a:miter lim="800000"/>
            <a:headEnd/>
            <a:tailEnd/>
          </a:ln>
        </p:spPr>
        <p:txBody>
          <a:bodyPr lIns="90000" tIns="45000" rIns="90000" bIns="45000"/>
          <a:lstStyle/>
          <a:p>
            <a:r>
              <a:rPr lang="en-US" sz="4400">
                <a:solidFill>
                  <a:srgbClr val="000000"/>
                </a:solidFill>
                <a:latin typeface="Calibri" pitchFamily="34" charset="0"/>
              </a:rPr>
              <a:t>Any Questions ??</a:t>
            </a:r>
            <a:endParaRPr lang="en-US"/>
          </a:p>
        </p:txBody>
      </p:sp>
      <p:sp>
        <p:nvSpPr>
          <p:cNvPr id="6" name="Slide Number Placeholder 5"/>
          <p:cNvSpPr>
            <a:spLocks noGrp="1"/>
          </p:cNvSpPr>
          <p:nvPr>
            <p:ph type="sldNum" sz="quarter" idx="10"/>
          </p:nvPr>
        </p:nvSpPr>
        <p:spPr/>
        <p:txBody>
          <a:bodyPr/>
          <a:lstStyle/>
          <a:p>
            <a:fld id="{054D86A2-9900-4099-9F6E-77BDEC8EE56E}" type="slidenum">
              <a:rPr lang="en-US"/>
              <a:pPr/>
              <a:t>85</a:t>
            </a:fld>
            <a:endParaRPr lang="en-US"/>
          </a:p>
        </p:txBody>
      </p:sp>
    </p:spTree>
  </p:cSld>
  <p:clrMapOvr>
    <a:masterClrMapping/>
  </p:clrMapOvr>
  <p:timing>
    <p:tnLst>
      <p:par>
        <p:cTn id="1" dur="indefinite" restart="never" nodeType="tmRoot"/>
      </p:par>
    </p:tnLst>
  </p:timing>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TextShape 1"/>
          <p:cNvSpPr txBox="1">
            <a:spLocks noChangeArrowheads="1"/>
          </p:cNvSpPr>
          <p:nvPr/>
        </p:nvSpPr>
        <p:spPr bwMode="auto">
          <a:xfrm>
            <a:off x="1000125" y="2438400"/>
            <a:ext cx="7143750" cy="3048000"/>
          </a:xfrm>
          <a:prstGeom prst="rect">
            <a:avLst/>
          </a:prstGeom>
          <a:noFill/>
          <a:ln w="9525">
            <a:noFill/>
            <a:miter lim="800000"/>
            <a:headEnd/>
            <a:tailEnd/>
          </a:ln>
        </p:spPr>
        <p:txBody>
          <a:bodyPr lIns="90000" tIns="45000" rIns="90000" bIns="45000"/>
          <a:lstStyle/>
          <a:p>
            <a:pPr algn="ctr"/>
            <a:r>
              <a:rPr lang="en-US" sz="2800">
                <a:solidFill>
                  <a:srgbClr val="8B8B8B"/>
                </a:solidFill>
                <a:latin typeface="Calibri" pitchFamily="34" charset="0"/>
              </a:rPr>
              <a:t>Anil Sagar (</a:t>
            </a:r>
            <a:r>
              <a:rPr lang="en-US" sz="2800">
                <a:solidFill>
                  <a:srgbClr val="8B8B8B"/>
                </a:solidFill>
                <a:latin typeface="Calibri" pitchFamily="34" charset="0"/>
                <a:hlinkClick r:id="rId3"/>
              </a:rPr>
              <a:t>anil.sagar @  blisstering.com</a:t>
            </a:r>
            <a:r>
              <a:rPr lang="en-US" sz="2800">
                <a:solidFill>
                  <a:srgbClr val="8B8B8B"/>
                </a:solidFill>
                <a:latin typeface="Calibri" pitchFamily="34" charset="0"/>
              </a:rPr>
              <a:t>)</a:t>
            </a:r>
            <a:endParaRPr lang="en-US">
              <a:latin typeface="Calibri" pitchFamily="34" charset="0"/>
            </a:endParaRPr>
          </a:p>
          <a:p>
            <a:pPr algn="ctr"/>
            <a:r>
              <a:rPr lang="en-US" sz="2800">
                <a:solidFill>
                  <a:srgbClr val="8B8B8B"/>
                </a:solidFill>
                <a:latin typeface="Calibri" pitchFamily="34" charset="0"/>
              </a:rPr>
              <a:t>Gaurav Kumar (</a:t>
            </a:r>
            <a:r>
              <a:rPr lang="en-US" sz="2800">
                <a:solidFill>
                  <a:srgbClr val="8B8B8B"/>
                </a:solidFill>
                <a:latin typeface="Calibri" pitchFamily="34" charset="0"/>
                <a:hlinkClick r:id="rId4"/>
              </a:rPr>
              <a:t>gaurav.kumar@blisstering.com</a:t>
            </a:r>
            <a:r>
              <a:rPr lang="en-US" sz="2800">
                <a:solidFill>
                  <a:srgbClr val="8B8B8B"/>
                </a:solidFill>
                <a:latin typeface="Calibri" pitchFamily="34" charset="0"/>
              </a:rPr>
              <a:t>)</a:t>
            </a:r>
            <a:endParaRPr lang="en-US">
              <a:latin typeface="Calibri" pitchFamily="34" charset="0"/>
            </a:endParaRPr>
          </a:p>
          <a:p>
            <a:pPr algn="ctr"/>
            <a:endParaRPr lang="en-US" sz="2800">
              <a:solidFill>
                <a:srgbClr val="31859C"/>
              </a:solidFill>
              <a:latin typeface="Calibri" pitchFamily="34" charset="0"/>
            </a:endParaRPr>
          </a:p>
          <a:p>
            <a:pPr algn="ctr"/>
            <a:r>
              <a:rPr lang="en-US" sz="2800">
                <a:solidFill>
                  <a:srgbClr val="000099"/>
                </a:solidFill>
                <a:latin typeface="Calibri" pitchFamily="34" charset="0"/>
              </a:rPr>
              <a:t>Blisstering Solutions</a:t>
            </a:r>
            <a:endParaRPr lang="en-US">
              <a:solidFill>
                <a:srgbClr val="000099"/>
              </a:solidFill>
              <a:latin typeface="Calibri" pitchFamily="34" charset="0"/>
            </a:endParaRPr>
          </a:p>
          <a:p>
            <a:pPr algn="ctr"/>
            <a:r>
              <a:rPr lang="en-US" sz="2800">
                <a:solidFill>
                  <a:srgbClr val="000099"/>
                </a:solidFill>
                <a:latin typeface="Calibri" pitchFamily="34" charset="0"/>
              </a:rPr>
              <a:t>(www.blisstering.com)</a:t>
            </a:r>
            <a:endParaRPr lang="en-US">
              <a:solidFill>
                <a:srgbClr val="000099"/>
              </a:solidFill>
              <a:latin typeface="Calibri" pitchFamily="34" charset="0"/>
            </a:endParaRPr>
          </a:p>
        </p:txBody>
      </p:sp>
      <p:sp>
        <p:nvSpPr>
          <p:cNvPr id="5" name="Slide Number Placeholder 4"/>
          <p:cNvSpPr>
            <a:spLocks noGrp="1"/>
          </p:cNvSpPr>
          <p:nvPr>
            <p:ph type="sldNum" sz="quarter" idx="10"/>
          </p:nvPr>
        </p:nvSpPr>
        <p:spPr/>
        <p:txBody>
          <a:bodyPr/>
          <a:lstStyle/>
          <a:p>
            <a:fld id="{098A8EF4-0435-44D2-83B6-33271513D330}" type="slidenum">
              <a:rPr lang="en-US"/>
              <a:pPr/>
              <a:t>86</a:t>
            </a:fld>
            <a:endParaRPr lang="en-US"/>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extShape 1"/>
          <p:cNvSpPr txBox="1">
            <a:spLocks noChangeArrowheads="1"/>
          </p:cNvSpPr>
          <p:nvPr/>
        </p:nvSpPr>
        <p:spPr bwMode="auto">
          <a:xfrm>
            <a:off x="762000" y="1676400"/>
            <a:ext cx="7924800" cy="4525963"/>
          </a:xfrm>
          <a:prstGeom prst="rect">
            <a:avLst/>
          </a:prstGeom>
          <a:noFill/>
          <a:ln w="9525">
            <a:noFill/>
            <a:miter lim="800000"/>
            <a:headEnd/>
            <a:tailEnd/>
          </a:ln>
        </p:spPr>
        <p:txBody>
          <a:bodyPr lIns="90000" tIns="45000" rIns="90000" bIns="45000"/>
          <a:lstStyle/>
          <a:p>
            <a:pPr marL="457200" indent="-457200">
              <a:buFont typeface="Arial" pitchFamily="34" charset="0"/>
              <a:buChar char="•"/>
            </a:pPr>
            <a:r>
              <a:rPr lang="en-US" sz="2200" b="1">
                <a:latin typeface="Calibri" pitchFamily="34" charset="0"/>
              </a:rPr>
              <a:t>themes folder: </a:t>
            </a:r>
            <a:r>
              <a:rPr lang="en-US" sz="2200">
                <a:latin typeface="Calibri" pitchFamily="34" charset="0"/>
              </a:rPr>
              <a:t>The themes folder contains the template engines and default themes for Drupal. Additional themes you download or create should not go here; they go into sites/all/themes.</a:t>
            </a:r>
          </a:p>
          <a:p>
            <a:pPr marL="457200" indent="-457200">
              <a:buFont typeface="Arial" pitchFamily="34" charset="0"/>
              <a:buChar char="•"/>
            </a:pPr>
            <a:endParaRPr lang="en-US">
              <a:latin typeface="Calibri" pitchFamily="34" charset="0"/>
            </a:endParaRPr>
          </a:p>
          <a:p>
            <a:pPr marL="457200" indent="-457200">
              <a:buFont typeface="Arial" pitchFamily="34" charset="0"/>
              <a:buChar char="•"/>
            </a:pPr>
            <a:r>
              <a:rPr lang="en-US" sz="2200" b="1">
                <a:latin typeface="Calibri" pitchFamily="34" charset="0"/>
              </a:rPr>
              <a:t>cron.php file: </a:t>
            </a:r>
            <a:r>
              <a:rPr lang="en-US" sz="2200">
                <a:latin typeface="Calibri" pitchFamily="34" charset="0"/>
              </a:rPr>
              <a:t>cron.php is used for executing periodic tasks, such as pruning database tables and calculating statistics.</a:t>
            </a:r>
          </a:p>
          <a:p>
            <a:pPr marL="457200" indent="-457200">
              <a:buFont typeface="Arial" pitchFamily="34" charset="0"/>
              <a:buChar char="•"/>
            </a:pPr>
            <a:endParaRPr lang="en-US">
              <a:latin typeface="Calibri" pitchFamily="34" charset="0"/>
            </a:endParaRPr>
          </a:p>
          <a:p>
            <a:pPr marL="457200" indent="-457200">
              <a:buFont typeface="Arial" pitchFamily="34" charset="0"/>
              <a:buChar char="•"/>
            </a:pPr>
            <a:r>
              <a:rPr lang="en-US" sz="2200" b="1">
                <a:latin typeface="Calibri" pitchFamily="34" charset="0"/>
              </a:rPr>
              <a:t>index.php: </a:t>
            </a:r>
            <a:r>
              <a:rPr lang="en-US" sz="2200">
                <a:latin typeface="Calibri" pitchFamily="34" charset="0"/>
              </a:rPr>
              <a:t>main entry point.</a:t>
            </a:r>
          </a:p>
          <a:p>
            <a:pPr marL="457200" indent="-457200">
              <a:buFont typeface="Arial" pitchFamily="34" charset="0"/>
              <a:buChar char="•"/>
            </a:pPr>
            <a:endParaRPr lang="en-US">
              <a:latin typeface="Calibri" pitchFamily="34" charset="0"/>
            </a:endParaRPr>
          </a:p>
          <a:p>
            <a:pPr marL="457200" indent="-457200">
              <a:buFont typeface="Arial" pitchFamily="34" charset="0"/>
              <a:buChar char="•"/>
            </a:pPr>
            <a:r>
              <a:rPr lang="en-US" sz="2200" b="1">
                <a:latin typeface="Calibri" pitchFamily="34" charset="0"/>
              </a:rPr>
              <a:t>install.php: </a:t>
            </a:r>
            <a:r>
              <a:rPr lang="en-US" sz="2200">
                <a:latin typeface="Calibri" pitchFamily="34" charset="0"/>
              </a:rPr>
              <a:t>main entry point for the Drupal installer.</a:t>
            </a:r>
          </a:p>
          <a:p>
            <a:pPr marL="457200" indent="-457200">
              <a:buFont typeface="Arial" pitchFamily="34" charset="0"/>
              <a:buChar char="•"/>
            </a:pPr>
            <a:endParaRPr lang="en-US">
              <a:latin typeface="Calibri" pitchFamily="34" charset="0"/>
            </a:endParaRPr>
          </a:p>
          <a:p>
            <a:pPr marL="457200" indent="-457200">
              <a:buFont typeface="Arial" pitchFamily="34" charset="0"/>
              <a:buChar char="•"/>
            </a:pPr>
            <a:r>
              <a:rPr lang="en-US" sz="2200" b="1">
                <a:latin typeface="Calibri" pitchFamily="34" charset="0"/>
              </a:rPr>
              <a:t>update.php: </a:t>
            </a:r>
            <a:r>
              <a:rPr lang="en-US" sz="2200">
                <a:latin typeface="Calibri" pitchFamily="34" charset="0"/>
              </a:rPr>
              <a:t>Updates the database schema after a Drupal version upgrade.</a:t>
            </a:r>
            <a:endParaRPr lang="en-US">
              <a:latin typeface="Calibri" pitchFamily="34" charset="0"/>
            </a:endParaRPr>
          </a:p>
        </p:txBody>
      </p:sp>
      <p:sp>
        <p:nvSpPr>
          <p:cNvPr id="5" name="Slide Number Placeholder 4"/>
          <p:cNvSpPr>
            <a:spLocks noGrp="1"/>
          </p:cNvSpPr>
          <p:nvPr>
            <p:ph type="sldNum" sz="quarter" idx="10"/>
          </p:nvPr>
        </p:nvSpPr>
        <p:spPr/>
        <p:txBody>
          <a:bodyPr/>
          <a:lstStyle/>
          <a:p>
            <a:fld id="{D28D0EDD-B31E-48AD-B8E4-1E9326B110F2}" type="slidenum">
              <a:rPr lang="en-US"/>
              <a:pPr/>
              <a:t>9</a:t>
            </a:fld>
            <a:endParaRPr lang="en-US"/>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329</TotalTime>
  <Words>4538</Words>
  <PresentationFormat>On-screen Show (4:3)</PresentationFormat>
  <Paragraphs>881</Paragraphs>
  <Slides>86</Slides>
  <Notes>16</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86</vt:i4>
      </vt:variant>
    </vt:vector>
  </HeadingPairs>
  <TitlesOfParts>
    <vt:vector size="91" baseType="lpstr">
      <vt:lpstr>Arial</vt:lpstr>
      <vt:lpstr>DejaVu Sans</vt:lpstr>
      <vt:lpstr>Calibri</vt:lpstr>
      <vt:lpstr>Wingdings</vt:lpstr>
      <vt:lpstr>1_Office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lpstr>Slide 21</vt:lpstr>
      <vt:lpstr>Slide 22</vt:lpstr>
      <vt:lpstr>Slide 23</vt:lpstr>
      <vt:lpstr>Slide 24</vt:lpstr>
      <vt:lpstr>Slide 25</vt:lpstr>
      <vt:lpstr>Slide 26</vt:lpstr>
      <vt:lpstr>Slide 27</vt:lpstr>
      <vt:lpstr>Slide 28</vt:lpstr>
      <vt:lpstr>Slide 29</vt:lpstr>
      <vt:lpstr>Slide 30</vt:lpstr>
      <vt:lpstr>Slide 31</vt:lpstr>
      <vt:lpstr>Slide 32</vt:lpstr>
      <vt:lpstr>Slide 33</vt:lpstr>
      <vt:lpstr>Slide 34</vt:lpstr>
      <vt:lpstr>Slide 35</vt:lpstr>
      <vt:lpstr>Slide 36</vt:lpstr>
      <vt:lpstr>Slide 37</vt:lpstr>
      <vt:lpstr>Slide 38</vt:lpstr>
      <vt:lpstr>Slide 39</vt:lpstr>
      <vt:lpstr>Slide 40</vt:lpstr>
      <vt:lpstr>Slide 41</vt:lpstr>
      <vt:lpstr>Slide 42</vt:lpstr>
      <vt:lpstr>Slide 43</vt:lpstr>
      <vt:lpstr>Slide 44</vt:lpstr>
      <vt:lpstr>Slide 45</vt:lpstr>
      <vt:lpstr>Slide 46</vt:lpstr>
      <vt:lpstr>Slide 47</vt:lpstr>
      <vt:lpstr>Slide 48</vt:lpstr>
      <vt:lpstr>Slide 49</vt:lpstr>
      <vt:lpstr>Slide 50</vt:lpstr>
      <vt:lpstr>Slide 51</vt:lpstr>
      <vt:lpstr>Slide 52</vt:lpstr>
      <vt:lpstr>Slide 53</vt:lpstr>
      <vt:lpstr>Slide 54</vt:lpstr>
      <vt:lpstr>Slide 55</vt:lpstr>
      <vt:lpstr>Slide 56</vt:lpstr>
      <vt:lpstr>Slide 57</vt:lpstr>
      <vt:lpstr>Slide 58</vt:lpstr>
      <vt:lpstr>Slide 59</vt:lpstr>
      <vt:lpstr>Slide 60</vt:lpstr>
      <vt:lpstr>Slide 61</vt:lpstr>
      <vt:lpstr>Slide 62</vt:lpstr>
      <vt:lpstr>Slide 63</vt:lpstr>
      <vt:lpstr>Slide 64</vt:lpstr>
      <vt:lpstr>Slide 65</vt:lpstr>
      <vt:lpstr>Slide 66</vt:lpstr>
      <vt:lpstr>Slide 67</vt:lpstr>
      <vt:lpstr>Slide 68</vt:lpstr>
      <vt:lpstr>Slide 69</vt:lpstr>
      <vt:lpstr>Slide 70</vt:lpstr>
      <vt:lpstr>Slide 71</vt:lpstr>
      <vt:lpstr>Slide 72</vt:lpstr>
      <vt:lpstr>Slide 73</vt:lpstr>
      <vt:lpstr>Slide 74</vt:lpstr>
      <vt:lpstr>Slide 75</vt:lpstr>
      <vt:lpstr>Slide 76</vt:lpstr>
      <vt:lpstr>Slide 77</vt:lpstr>
      <vt:lpstr>Slide 78</vt:lpstr>
      <vt:lpstr>Slide 79</vt:lpstr>
      <vt:lpstr>Slide 80</vt:lpstr>
      <vt:lpstr>Slide 81</vt:lpstr>
      <vt:lpstr>Slide 82</vt:lpstr>
      <vt:lpstr>Slide 83</vt:lpstr>
      <vt:lpstr>Slide 84</vt:lpstr>
      <vt:lpstr>Slide 85</vt:lpstr>
      <vt:lpstr>Slide 86</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cp:lastModifiedBy>BTC</cp:lastModifiedBy>
  <cp:revision>130</cp:revision>
  <dcterms:modified xsi:type="dcterms:W3CDTF">2014-06-03T07:26:30Z</dcterms:modified>
</cp:coreProperties>
</file>